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962399" cy="344487"/>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5180012" y="0"/>
            <a:ext cx="3962399" cy="344487"/>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028950" y="857250"/>
            <a:ext cx="3086099" cy="23145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914400" y="3300412"/>
            <a:ext cx="7315200" cy="2700336"/>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6513512"/>
            <a:ext cx="3962399" cy="3444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5180012" y="6513512"/>
            <a:ext cx="3962399" cy="3444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58" name="Shape 15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63" name="Shape 16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78" name="Shape 17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83" name="Shape 18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93" name="Shape 19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98" name="Shape 19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03" name="Shape 20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08" name="Shape 20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13" name="Shape 21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23" name="Shape 22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28" name="Shape 22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33" name="Shape 23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13" name="Shape 11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48" name="Shape 24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53" name="Shape 25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58" name="Shape 25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63" name="Shape 26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68" name="Shape 26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74" name="Shape 274"/>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79" name="Shape 279"/>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85" name="Shape 285"/>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90" name="Shape 290"/>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296" name="Shape 296"/>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01" name="Shape 301"/>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06" name="Shape 306"/>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12" name="Shape 312"/>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17" name="Shape 317"/>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23" name="Shape 32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28" name="Shape 32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34" name="Shape 334"/>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39" name="Shape 339"/>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45" name="Shape 345"/>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350" name="Shape 350"/>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28" name="Shape 12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38" name="Shape 138"/>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914400" y="3300412"/>
            <a:ext cx="7315200" cy="2700336"/>
          </a:xfrm>
          <a:prstGeom prst="rect">
            <a:avLst/>
          </a:prstGeom>
        </p:spPr>
        <p:txBody>
          <a:bodyPr lIns="91425" tIns="91425" rIns="91425" bIns="91425" anchor="t" anchorCtr="0">
            <a:noAutofit/>
          </a:bodyPr>
          <a:lstStyle/>
          <a:p>
            <a:pPr lvl="0">
              <a:spcBef>
                <a:spcPts val="0"/>
              </a:spcBef>
              <a:buNone/>
            </a:pPr>
            <a:endParaRPr/>
          </a:p>
        </p:txBody>
      </p:sp>
      <p:sp>
        <p:nvSpPr>
          <p:cNvPr id="143" name="Shape 143"/>
          <p:cNvSpPr>
            <a:spLocks noGrp="1" noRot="1" noChangeAspect="1"/>
          </p:cNvSpPr>
          <p:nvPr>
            <p:ph type="sldImg" idx="2"/>
          </p:nvPr>
        </p:nvSpPr>
        <p:spPr>
          <a:xfrm>
            <a:off x="3028950" y="857250"/>
            <a:ext cx="3086100" cy="23145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1432559" y="359897"/>
            <a:ext cx="7406639" cy="1472183"/>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43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2" name="Shape 22"/>
          <p:cNvSpPr txBox="1">
            <a:spLocks noGrp="1"/>
          </p:cNvSpPr>
          <p:nvPr>
            <p:ph type="subTitle" idx="1"/>
          </p:nvPr>
        </p:nvSpPr>
        <p:spPr>
          <a:xfrm>
            <a:off x="1432559" y="1850064"/>
            <a:ext cx="7406639" cy="1752600"/>
          </a:xfrm>
          <a:prstGeom prst="rect">
            <a:avLst/>
          </a:prstGeom>
          <a:noFill/>
          <a:ln>
            <a:noFill/>
          </a:ln>
        </p:spPr>
        <p:txBody>
          <a:bodyPr lIns="91425" tIns="91425" rIns="91425" bIns="91425" anchor="t" anchorCtr="0"/>
          <a:lstStyle>
            <a:lvl1pPr marL="27432" marR="0" lvl="0" indent="-2032" algn="l" rtl="0">
              <a:lnSpc>
                <a:spcPct val="100000"/>
              </a:lnSpc>
              <a:spcBef>
                <a:spcPts val="600"/>
              </a:spcBef>
              <a:buClr>
                <a:schemeClr val="accent1"/>
              </a:buClr>
              <a:buFont typeface="Noto Sans Symbols"/>
              <a:buNone/>
              <a:defRPr sz="2600" b="0" i="0" u="none" strike="noStrike" cap="none">
                <a:solidFill>
                  <a:srgbClr val="3B3B3B"/>
                </a:solidFill>
                <a:latin typeface="Calibri"/>
                <a:ea typeface="Calibri"/>
                <a:cs typeface="Calibri"/>
                <a:sym typeface="Calibri"/>
              </a:defRPr>
            </a:lvl1pPr>
            <a:lvl2pPr marL="457200" marR="0" lvl="1" indent="0" algn="ctr" rtl="0">
              <a:lnSpc>
                <a:spcPct val="100000"/>
              </a:lnSpc>
              <a:spcBef>
                <a:spcPts val="550"/>
              </a:spcBef>
              <a:buClr>
                <a:schemeClr val="accent1"/>
              </a:buClr>
              <a:buFont typeface="Verdana"/>
              <a:buNone/>
              <a:defRPr sz="2800" b="0" i="0" u="none" strike="noStrike" cap="none">
                <a:solidFill>
                  <a:schemeClr val="dk1"/>
                </a:solidFill>
                <a:latin typeface="Calibri"/>
                <a:ea typeface="Calibri"/>
                <a:cs typeface="Calibri"/>
                <a:sym typeface="Calibri"/>
              </a:defRPr>
            </a:lvl2pPr>
            <a:lvl3pPr marL="914400" marR="0" lvl="2" indent="0" algn="ctr" rtl="0">
              <a:lnSpc>
                <a:spcPct val="100000"/>
              </a:lnSpc>
              <a:spcBef>
                <a:spcPts val="480"/>
              </a:spcBef>
              <a:buClr>
                <a:schemeClr val="accent2"/>
              </a:buClr>
              <a:buFont typeface="Noto Sans Symbols"/>
              <a:buNone/>
              <a:defRPr sz="2400" b="0" i="0" u="none" strike="noStrike" cap="none">
                <a:solidFill>
                  <a:schemeClr val="dk1"/>
                </a:solidFill>
                <a:latin typeface="Calibri"/>
                <a:ea typeface="Calibri"/>
                <a:cs typeface="Calibri"/>
                <a:sym typeface="Calibri"/>
              </a:defRPr>
            </a:lvl3pPr>
            <a:lvl4pPr marL="1371600" marR="0" lvl="3" indent="0" algn="ctr" rtl="0">
              <a:lnSpc>
                <a:spcPct val="100000"/>
              </a:lnSpc>
              <a:spcBef>
                <a:spcPts val="400"/>
              </a:spcBef>
              <a:buClr>
                <a:schemeClr val="accent3"/>
              </a:buClr>
              <a:buFont typeface="Noto Sans Symbols"/>
              <a:buNone/>
              <a:defRPr sz="2000" b="0" i="0" u="none" strike="noStrike" cap="none">
                <a:solidFill>
                  <a:schemeClr val="dk1"/>
                </a:solidFill>
                <a:latin typeface="Calibri"/>
                <a:ea typeface="Calibri"/>
                <a:cs typeface="Calibri"/>
                <a:sym typeface="Calibri"/>
              </a:defRPr>
            </a:lvl4pPr>
            <a:lvl5pPr marL="1828800" marR="0" lvl="4" indent="0" algn="ctr" rtl="0">
              <a:lnSpc>
                <a:spcPct val="100000"/>
              </a:lnSpc>
              <a:spcBef>
                <a:spcPts val="400"/>
              </a:spcBef>
              <a:buClr>
                <a:schemeClr val="accent4"/>
              </a:buClr>
              <a:buFont typeface="Noto Sans Symbols"/>
              <a:buNone/>
              <a:defRPr sz="2000" b="0" i="0" u="none" strike="noStrike" cap="none">
                <a:solidFill>
                  <a:schemeClr val="dk1"/>
                </a:solidFill>
                <a:latin typeface="Calibri"/>
                <a:ea typeface="Calibri"/>
                <a:cs typeface="Calibri"/>
                <a:sym typeface="Calibri"/>
              </a:defRPr>
            </a:lvl5pPr>
            <a:lvl6pPr marL="2286000" marR="0" lvl="5" indent="0" algn="ctr" rtl="0">
              <a:lnSpc>
                <a:spcPct val="100000"/>
              </a:lnSpc>
              <a:spcBef>
                <a:spcPts val="400"/>
              </a:spcBef>
              <a:buClr>
                <a:schemeClr val="accent5"/>
              </a:buClr>
              <a:buFont typeface="Noto Sans Symbols"/>
              <a:buNone/>
              <a:defRPr sz="2000" b="0" i="0" u="none" strike="noStrike" cap="none">
                <a:solidFill>
                  <a:schemeClr val="dk1"/>
                </a:solidFill>
                <a:latin typeface="Calibri"/>
                <a:ea typeface="Calibri"/>
                <a:cs typeface="Calibri"/>
                <a:sym typeface="Calibri"/>
              </a:defRPr>
            </a:lvl6pPr>
            <a:lvl7pPr marL="2743200" marR="0" lvl="6" indent="0" algn="ctr" rtl="0">
              <a:lnSpc>
                <a:spcPct val="100000"/>
              </a:lnSpc>
              <a:spcBef>
                <a:spcPts val="400"/>
              </a:spcBef>
              <a:buClr>
                <a:schemeClr val="accent6"/>
              </a:buClr>
              <a:buFont typeface="Noto Sans Symbols"/>
              <a:buNone/>
              <a:defRPr sz="2000" b="0" i="0" u="none" strike="noStrike" cap="none">
                <a:solidFill>
                  <a:schemeClr val="dk1"/>
                </a:solidFill>
                <a:latin typeface="Calibri"/>
                <a:ea typeface="Calibri"/>
                <a:cs typeface="Calibri"/>
                <a:sym typeface="Calibri"/>
              </a:defRPr>
            </a:lvl7pPr>
            <a:lvl8pPr marL="3200400" marR="0" lvl="7" indent="0" algn="ctr" rtl="0">
              <a:lnSpc>
                <a:spcPct val="100000"/>
              </a:lnSpc>
              <a:spcBef>
                <a:spcPts val="400"/>
              </a:spcBef>
              <a:buClr>
                <a:schemeClr val="accent6"/>
              </a:buClr>
              <a:buFont typeface="Noto Sans Symbols"/>
              <a:buNone/>
              <a:defRPr sz="2000" b="0" i="0" u="none" strike="noStrike" cap="none">
                <a:solidFill>
                  <a:schemeClr val="dk1"/>
                </a:solidFill>
                <a:latin typeface="Calibri"/>
                <a:ea typeface="Calibri"/>
                <a:cs typeface="Calibri"/>
                <a:sym typeface="Calibri"/>
              </a:defRPr>
            </a:lvl8pPr>
            <a:lvl9pPr marL="3657600" marR="0" lvl="8" indent="0" algn="ctr" rtl="0">
              <a:lnSpc>
                <a:spcPct val="100000"/>
              </a:lnSpc>
              <a:spcBef>
                <a:spcPts val="400"/>
              </a:spcBef>
              <a:buClr>
                <a:schemeClr val="accent6"/>
              </a:buClr>
              <a:buFont typeface="Noto Sans Symbols"/>
              <a:buNone/>
              <a:defRPr sz="20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
        <p:nvSpPr>
          <p:cNvPr id="26" name="Shape 26"/>
          <p:cNvSpPr/>
          <p:nvPr/>
        </p:nvSpPr>
        <p:spPr>
          <a:xfrm>
            <a:off x="921433" y="1413801"/>
            <a:ext cx="210312" cy="210312"/>
          </a:xfrm>
          <a:prstGeom prst="ellipse">
            <a:avLst/>
          </a:prstGeom>
          <a:gradFill>
            <a:gsLst>
              <a:gs pos="0">
                <a:srgbClr val="FFBDD8">
                  <a:alpha val="94901"/>
                </a:srgbClr>
              </a:gs>
              <a:gs pos="50000">
                <a:srgbClr val="FFABCB">
                  <a:alpha val="89803"/>
                </a:srgbClr>
              </a:gs>
              <a:gs pos="95000">
                <a:srgbClr val="FF368F">
                  <a:alpha val="87843"/>
                </a:srgbClr>
              </a:gs>
              <a:gs pos="100000">
                <a:srgbClr val="FF006D">
                  <a:alpha val="84705"/>
                </a:srgbClr>
              </a:gs>
            </a:gsLst>
            <a:path path="circle">
              <a:fillToRect r="100000" b="100000"/>
            </a:path>
            <a:tileRect l="-100000" t="-100000"/>
          </a:gradFill>
          <a:ln w="9525" cap="rnd" cmpd="sng">
            <a:solidFill>
              <a:srgbClr val="FC2B83">
                <a:alpha val="60000"/>
              </a:srgb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Calibri"/>
              <a:ea typeface="Calibri"/>
              <a:cs typeface="Calibri"/>
              <a:sym typeface="Calibri"/>
            </a:endParaRPr>
          </a:p>
        </p:txBody>
      </p:sp>
      <p:sp>
        <p:nvSpPr>
          <p:cNvPr id="27" name="Shape 27"/>
          <p:cNvSpPr/>
          <p:nvPr/>
        </p:nvSpPr>
        <p:spPr>
          <a:xfrm>
            <a:off x="1157175" y="1345016"/>
            <a:ext cx="64008" cy="64008"/>
          </a:xfrm>
          <a:prstGeom prst="ellipse">
            <a:avLst/>
          </a:prstGeom>
          <a:noFill/>
          <a:ln w="12700" cap="rnd" cmpd="sng">
            <a:solidFill>
              <a:srgbClr val="DF317A">
                <a:alpha val="60000"/>
              </a:srgb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1435608" y="274637"/>
            <a:ext cx="7498080"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libri"/>
              <a:buNone/>
              <a:defRPr sz="43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0" name="Shape 90"/>
          <p:cNvSpPr txBox="1">
            <a:spLocks noGrp="1"/>
          </p:cNvSpPr>
          <p:nvPr>
            <p:ph type="body" idx="1"/>
          </p:nvPr>
        </p:nvSpPr>
        <p:spPr>
          <a:xfrm rot="5400000">
            <a:off x="2784348" y="99059"/>
            <a:ext cx="4800600" cy="7498080"/>
          </a:xfrm>
          <a:prstGeom prst="rect">
            <a:avLst/>
          </a:prstGeom>
          <a:noFill/>
          <a:ln>
            <a:noFill/>
          </a:ln>
        </p:spPr>
        <p:txBody>
          <a:bodyPr lIns="91425" tIns="91425" rIns="91425" bIns="91425" anchor="t" anchorCtr="0"/>
          <a:lstStyle>
            <a:lvl1pPr marL="365760" marR="0" lvl="0" indent="-127000" algn="l" rtl="0">
              <a:lnSpc>
                <a:spcPct val="100000"/>
              </a:lnSpc>
              <a:spcBef>
                <a:spcPts val="600"/>
              </a:spcBef>
              <a:buClr>
                <a:schemeClr val="accent1"/>
              </a:buClr>
              <a:buSzPct val="80000"/>
              <a:buFont typeface="Noto Sans Symbols"/>
              <a:buChar char="●"/>
              <a:defRPr sz="3200" b="0" i="0" u="none" strike="noStrike" cap="none">
                <a:solidFill>
                  <a:schemeClr val="dk1"/>
                </a:solidFill>
                <a:latin typeface="Calibri"/>
                <a:ea typeface="Calibri"/>
                <a:cs typeface="Calibri"/>
                <a:sym typeface="Calibri"/>
              </a:defRPr>
            </a:lvl1pPr>
            <a:lvl2pPr marL="640080" marR="0" lvl="1" indent="-68580" algn="l" rtl="0">
              <a:lnSpc>
                <a:spcPct val="100000"/>
              </a:lnSpc>
              <a:spcBef>
                <a:spcPts val="550"/>
              </a:spcBef>
              <a:buClr>
                <a:schemeClr val="accent1"/>
              </a:buClr>
              <a:buSzPct val="100000"/>
              <a:buFont typeface="Verdana"/>
              <a:buChar char="◦"/>
              <a:defRPr sz="2800" b="0" i="0" u="none" strike="noStrike" cap="none">
                <a:solidFill>
                  <a:schemeClr val="dk1"/>
                </a:solidFill>
                <a:latin typeface="Calibri"/>
                <a:ea typeface="Calibri"/>
                <a:cs typeface="Calibri"/>
                <a:sym typeface="Calibri"/>
              </a:defRPr>
            </a:lvl2pPr>
            <a:lvl3pPr marL="886967" marR="0" lvl="2" indent="-86867" algn="l" rtl="0">
              <a:lnSpc>
                <a:spcPct val="100000"/>
              </a:lnSpc>
              <a:spcBef>
                <a:spcPts val="480"/>
              </a:spcBef>
              <a:buClr>
                <a:schemeClr val="accent2"/>
              </a:buClr>
              <a:buSzPct val="100000"/>
              <a:buFont typeface="Noto Sans Symbols"/>
              <a:buChar char="⚫"/>
              <a:defRPr sz="2400" b="0" i="0" u="none" strike="noStrike" cap="none">
                <a:solidFill>
                  <a:schemeClr val="dk1"/>
                </a:solidFill>
                <a:latin typeface="Calibri"/>
                <a:ea typeface="Calibri"/>
                <a:cs typeface="Calibri"/>
                <a:sym typeface="Calibri"/>
              </a:defRPr>
            </a:lvl3pPr>
            <a:lvl4pPr marL="1097280" marR="0" lvl="3" indent="-55880" algn="l" rtl="0">
              <a:lnSpc>
                <a:spcPct val="100000"/>
              </a:lnSpc>
              <a:spcBef>
                <a:spcPts val="400"/>
              </a:spcBef>
              <a:buClr>
                <a:schemeClr val="accent3"/>
              </a:buClr>
              <a:buSzPct val="100000"/>
              <a:buFont typeface="Noto Sans Symbols"/>
              <a:buChar char="⚫"/>
              <a:defRPr sz="2000" b="0" i="0" u="none" strike="noStrike" cap="none">
                <a:solidFill>
                  <a:schemeClr val="dk1"/>
                </a:solidFill>
                <a:latin typeface="Calibri"/>
                <a:ea typeface="Calibri"/>
                <a:cs typeface="Calibri"/>
                <a:sym typeface="Calibri"/>
              </a:defRPr>
            </a:lvl4pPr>
            <a:lvl5pPr marL="1298448" marR="0" lvl="4" indent="-66547" algn="l" rtl="0">
              <a:lnSpc>
                <a:spcPct val="100000"/>
              </a:lnSpc>
              <a:spcBef>
                <a:spcPts val="400"/>
              </a:spcBef>
              <a:buClr>
                <a:schemeClr val="accent4"/>
              </a:buClr>
              <a:buSzPct val="100000"/>
              <a:buFont typeface="Noto Sans Symbols"/>
              <a:buChar char="⚫"/>
              <a:defRPr sz="20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rot="5400000">
            <a:off x="4846637" y="2286001"/>
            <a:ext cx="5851525" cy="18288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libri"/>
              <a:buNone/>
              <a:defRPr sz="43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6" name="Shape 96"/>
          <p:cNvSpPr txBox="1">
            <a:spLocks noGrp="1"/>
          </p:cNvSpPr>
          <p:nvPr>
            <p:ph type="body" idx="1"/>
          </p:nvPr>
        </p:nvSpPr>
        <p:spPr>
          <a:xfrm rot="5400000">
            <a:off x="998537" y="419102"/>
            <a:ext cx="5851525" cy="5562600"/>
          </a:xfrm>
          <a:prstGeom prst="rect">
            <a:avLst/>
          </a:prstGeom>
          <a:noFill/>
          <a:ln>
            <a:noFill/>
          </a:ln>
        </p:spPr>
        <p:txBody>
          <a:bodyPr lIns="91425" tIns="91425" rIns="91425" bIns="91425" anchor="t" anchorCtr="0"/>
          <a:lstStyle>
            <a:lvl1pPr marL="365760" marR="0" lvl="0" indent="-127000" algn="l" rtl="0">
              <a:lnSpc>
                <a:spcPct val="100000"/>
              </a:lnSpc>
              <a:spcBef>
                <a:spcPts val="600"/>
              </a:spcBef>
              <a:buClr>
                <a:schemeClr val="accent1"/>
              </a:buClr>
              <a:buSzPct val="80000"/>
              <a:buFont typeface="Noto Sans Symbols"/>
              <a:buChar char="●"/>
              <a:defRPr sz="3200" b="0" i="0" u="none" strike="noStrike" cap="none">
                <a:solidFill>
                  <a:schemeClr val="dk1"/>
                </a:solidFill>
                <a:latin typeface="Calibri"/>
                <a:ea typeface="Calibri"/>
                <a:cs typeface="Calibri"/>
                <a:sym typeface="Calibri"/>
              </a:defRPr>
            </a:lvl1pPr>
            <a:lvl2pPr marL="640080" marR="0" lvl="1" indent="-68580" algn="l" rtl="0">
              <a:lnSpc>
                <a:spcPct val="100000"/>
              </a:lnSpc>
              <a:spcBef>
                <a:spcPts val="550"/>
              </a:spcBef>
              <a:buClr>
                <a:schemeClr val="accent1"/>
              </a:buClr>
              <a:buSzPct val="100000"/>
              <a:buFont typeface="Verdana"/>
              <a:buChar char="◦"/>
              <a:defRPr sz="2800" b="0" i="0" u="none" strike="noStrike" cap="none">
                <a:solidFill>
                  <a:schemeClr val="dk1"/>
                </a:solidFill>
                <a:latin typeface="Calibri"/>
                <a:ea typeface="Calibri"/>
                <a:cs typeface="Calibri"/>
                <a:sym typeface="Calibri"/>
              </a:defRPr>
            </a:lvl2pPr>
            <a:lvl3pPr marL="886967" marR="0" lvl="2" indent="-86867" algn="l" rtl="0">
              <a:lnSpc>
                <a:spcPct val="100000"/>
              </a:lnSpc>
              <a:spcBef>
                <a:spcPts val="480"/>
              </a:spcBef>
              <a:buClr>
                <a:schemeClr val="accent2"/>
              </a:buClr>
              <a:buSzPct val="100000"/>
              <a:buFont typeface="Noto Sans Symbols"/>
              <a:buChar char="⚫"/>
              <a:defRPr sz="2400" b="0" i="0" u="none" strike="noStrike" cap="none">
                <a:solidFill>
                  <a:schemeClr val="dk1"/>
                </a:solidFill>
                <a:latin typeface="Calibri"/>
                <a:ea typeface="Calibri"/>
                <a:cs typeface="Calibri"/>
                <a:sym typeface="Calibri"/>
              </a:defRPr>
            </a:lvl3pPr>
            <a:lvl4pPr marL="1097280" marR="0" lvl="3" indent="-55880" algn="l" rtl="0">
              <a:lnSpc>
                <a:spcPct val="100000"/>
              </a:lnSpc>
              <a:spcBef>
                <a:spcPts val="400"/>
              </a:spcBef>
              <a:buClr>
                <a:schemeClr val="accent3"/>
              </a:buClr>
              <a:buSzPct val="100000"/>
              <a:buFont typeface="Noto Sans Symbols"/>
              <a:buChar char="⚫"/>
              <a:defRPr sz="2000" b="0" i="0" u="none" strike="noStrike" cap="none">
                <a:solidFill>
                  <a:schemeClr val="dk1"/>
                </a:solidFill>
                <a:latin typeface="Calibri"/>
                <a:ea typeface="Calibri"/>
                <a:cs typeface="Calibri"/>
                <a:sym typeface="Calibri"/>
              </a:defRPr>
            </a:lvl4pPr>
            <a:lvl5pPr marL="1298448" marR="0" lvl="4" indent="-66547" algn="l" rtl="0">
              <a:lnSpc>
                <a:spcPct val="100000"/>
              </a:lnSpc>
              <a:spcBef>
                <a:spcPts val="400"/>
              </a:spcBef>
              <a:buClr>
                <a:schemeClr val="accent4"/>
              </a:buClr>
              <a:buSzPct val="100000"/>
              <a:buFont typeface="Noto Sans Symbols"/>
              <a:buChar char="⚫"/>
              <a:defRPr sz="20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p:nvPr/>
        </p:nvSpPr>
        <p:spPr>
          <a:xfrm>
            <a:off x="2282890" y="-54"/>
            <a:ext cx="6858000" cy="6858053"/>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30" name="Shape 30"/>
          <p:cNvSpPr txBox="1">
            <a:spLocks noGrp="1"/>
          </p:cNvSpPr>
          <p:nvPr>
            <p:ph type="title"/>
          </p:nvPr>
        </p:nvSpPr>
        <p:spPr>
          <a:xfrm>
            <a:off x="2578391" y="2600325"/>
            <a:ext cx="6400799" cy="2286000"/>
          </a:xfrm>
          <a:prstGeom prst="rect">
            <a:avLst/>
          </a:prstGeom>
          <a:noFill/>
          <a:ln>
            <a:noFill/>
          </a:ln>
        </p:spPr>
        <p:txBody>
          <a:bodyPr lIns="91425" tIns="91425" rIns="91425" bIns="91425" anchor="t" anchorCtr="0"/>
          <a:lstStyle>
            <a:lvl1pPr marL="0" marR="0" lvl="0" indent="0" algn="l" rtl="0">
              <a:lnSpc>
                <a:spcPct val="112500"/>
              </a:lnSpc>
              <a:spcBef>
                <a:spcPts val="0"/>
              </a:spcBef>
              <a:buClr>
                <a:schemeClr val="dk2"/>
              </a:buClr>
              <a:buFont typeface="Calibri"/>
              <a:buNone/>
              <a:defRPr sz="4000" b="1"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2578391" y="1066800"/>
            <a:ext cx="6400799" cy="1509711"/>
          </a:xfrm>
          <a:prstGeom prst="rect">
            <a:avLst/>
          </a:prstGeom>
          <a:noFill/>
          <a:ln>
            <a:noFill/>
          </a:ln>
        </p:spPr>
        <p:txBody>
          <a:bodyPr lIns="91425" tIns="91425" rIns="91425" bIns="91425" anchor="b" anchorCtr="0"/>
          <a:lstStyle>
            <a:lvl1pPr marL="18288" marR="0" lvl="0" indent="-5588" algn="l" rtl="0">
              <a:lnSpc>
                <a:spcPct val="115000"/>
              </a:lnSpc>
              <a:spcBef>
                <a:spcPts val="0"/>
              </a:spcBef>
              <a:buClr>
                <a:schemeClr val="accent1"/>
              </a:buClr>
              <a:buFont typeface="Noto Sans Symbols"/>
              <a:buNone/>
              <a:defRPr sz="2000" b="0" i="0" u="none" strike="noStrike" cap="none">
                <a:solidFill>
                  <a:srgbClr val="3B3B3B"/>
                </a:solidFill>
                <a:latin typeface="Calibri"/>
                <a:ea typeface="Calibri"/>
                <a:cs typeface="Calibri"/>
                <a:sym typeface="Calibri"/>
              </a:defRPr>
            </a:lvl1pPr>
            <a:lvl2pPr marL="640080" marR="0" lvl="1" indent="-246380" algn="l" rtl="0">
              <a:lnSpc>
                <a:spcPct val="100000"/>
              </a:lnSpc>
              <a:spcBef>
                <a:spcPts val="550"/>
              </a:spcBef>
              <a:buClr>
                <a:schemeClr val="accent1"/>
              </a:buClr>
              <a:buFont typeface="Verdana"/>
              <a:buNone/>
              <a:defRPr sz="1800" b="0" i="0" u="none" strike="noStrike" cap="none">
                <a:solidFill>
                  <a:srgbClr val="888888"/>
                </a:solidFill>
                <a:latin typeface="Calibri"/>
                <a:ea typeface="Calibri"/>
                <a:cs typeface="Calibri"/>
                <a:sym typeface="Calibri"/>
              </a:defRPr>
            </a:lvl2pPr>
            <a:lvl3pPr marL="886967" marR="0" lvl="2" indent="-239267" algn="l" rtl="0">
              <a:lnSpc>
                <a:spcPct val="100000"/>
              </a:lnSpc>
              <a:spcBef>
                <a:spcPts val="320"/>
              </a:spcBef>
              <a:buClr>
                <a:schemeClr val="accent2"/>
              </a:buClr>
              <a:buFont typeface="Noto Sans Symbols"/>
              <a:buNone/>
              <a:defRPr sz="1600" b="0" i="0" u="none" strike="noStrike" cap="none">
                <a:solidFill>
                  <a:srgbClr val="888888"/>
                </a:solidFill>
                <a:latin typeface="Calibri"/>
                <a:ea typeface="Calibri"/>
                <a:cs typeface="Calibri"/>
                <a:sym typeface="Calibri"/>
              </a:defRPr>
            </a:lvl3pPr>
            <a:lvl4pPr marL="1097280" marR="0" lvl="3" indent="-182880" algn="l" rtl="0">
              <a:lnSpc>
                <a:spcPct val="100000"/>
              </a:lnSpc>
              <a:spcBef>
                <a:spcPts val="280"/>
              </a:spcBef>
              <a:buClr>
                <a:schemeClr val="accent3"/>
              </a:buClr>
              <a:buFont typeface="Noto Sans Symbols"/>
              <a:buNone/>
              <a:defRPr sz="1400" b="0" i="0" u="none" strike="noStrike" cap="none">
                <a:solidFill>
                  <a:srgbClr val="888888"/>
                </a:solidFill>
                <a:latin typeface="Calibri"/>
                <a:ea typeface="Calibri"/>
                <a:cs typeface="Calibri"/>
                <a:sym typeface="Calibri"/>
              </a:defRPr>
            </a:lvl4pPr>
            <a:lvl5pPr marL="1298448" marR="0" lvl="4" indent="-193547" algn="l" rtl="0">
              <a:lnSpc>
                <a:spcPct val="100000"/>
              </a:lnSpc>
              <a:spcBef>
                <a:spcPts val="280"/>
              </a:spcBef>
              <a:buClr>
                <a:schemeClr val="accent4"/>
              </a:buClr>
              <a:buFont typeface="Noto Sans Symbols"/>
              <a:buNone/>
              <a:defRPr sz="1400" b="0" i="0" u="none" strike="noStrike" cap="none">
                <a:solidFill>
                  <a:srgbClr val="888888"/>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
        <p:nvSpPr>
          <p:cNvPr id="35" name="Shape 35"/>
          <p:cNvSpPr/>
          <p:nvPr/>
        </p:nvSpPr>
        <p:spPr>
          <a:xfrm>
            <a:off x="2286000" y="0"/>
            <a:ext cx="76199" cy="6858053"/>
          </a:xfrm>
          <a:prstGeom prst="rect">
            <a:avLst/>
          </a:prstGeom>
          <a:solidFill>
            <a:schemeClr val="lt1"/>
          </a:solidFill>
          <a:ln>
            <a:noFill/>
          </a:ln>
          <a:effectLst>
            <a:outerShdw blurRad="38550" dist="38000" dir="10800000" algn="tl" rotWithShape="0">
              <a:srgbClr val="656565">
                <a:alpha val="24705"/>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36" name="Shape 36"/>
          <p:cNvSpPr/>
          <p:nvPr/>
        </p:nvSpPr>
        <p:spPr>
          <a:xfrm>
            <a:off x="2172321" y="2814656"/>
            <a:ext cx="210312" cy="210312"/>
          </a:xfrm>
          <a:prstGeom prst="ellipse">
            <a:avLst/>
          </a:prstGeom>
          <a:gradFill>
            <a:gsLst>
              <a:gs pos="0">
                <a:srgbClr val="FFBDD8">
                  <a:alpha val="94901"/>
                </a:srgbClr>
              </a:gs>
              <a:gs pos="50000">
                <a:srgbClr val="FFABCB">
                  <a:alpha val="89803"/>
                </a:srgbClr>
              </a:gs>
              <a:gs pos="95000">
                <a:srgbClr val="FF368F">
                  <a:alpha val="87843"/>
                </a:srgbClr>
              </a:gs>
              <a:gs pos="100000">
                <a:srgbClr val="FF006D">
                  <a:alpha val="84705"/>
                </a:srgbClr>
              </a:gs>
            </a:gsLst>
            <a:path path="circle">
              <a:fillToRect r="100000" b="100000"/>
            </a:path>
            <a:tileRect l="-100000" t="-100000"/>
          </a:gradFill>
          <a:ln w="9525" cap="rnd" cmpd="sng">
            <a:solidFill>
              <a:srgbClr val="FC2B83">
                <a:alpha val="60000"/>
              </a:srgb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Calibri"/>
              <a:ea typeface="Calibri"/>
              <a:cs typeface="Calibri"/>
              <a:sym typeface="Calibri"/>
            </a:endParaRPr>
          </a:p>
        </p:txBody>
      </p:sp>
      <p:sp>
        <p:nvSpPr>
          <p:cNvPr id="37" name="Shape 37"/>
          <p:cNvSpPr/>
          <p:nvPr/>
        </p:nvSpPr>
        <p:spPr>
          <a:xfrm>
            <a:off x="2408064" y="2745869"/>
            <a:ext cx="64008" cy="64008"/>
          </a:xfrm>
          <a:prstGeom prst="ellipse">
            <a:avLst/>
          </a:prstGeom>
          <a:noFill/>
          <a:ln w="12700" cap="rnd" cmpd="sng">
            <a:solidFill>
              <a:srgbClr val="DF317A">
                <a:alpha val="60000"/>
              </a:srgb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435608" y="274319"/>
            <a:ext cx="7498080"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libri"/>
              <a:buNone/>
              <a:defRPr sz="43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0" name="Shape 40"/>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435608" y="274637"/>
            <a:ext cx="7498080"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libri"/>
              <a:buNone/>
              <a:defRPr sz="43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body" idx="1"/>
          </p:nvPr>
        </p:nvSpPr>
        <p:spPr>
          <a:xfrm>
            <a:off x="1435608" y="1447800"/>
            <a:ext cx="7498080" cy="4800600"/>
          </a:xfrm>
          <a:prstGeom prst="rect">
            <a:avLst/>
          </a:prstGeom>
          <a:noFill/>
          <a:ln>
            <a:noFill/>
          </a:ln>
        </p:spPr>
        <p:txBody>
          <a:bodyPr lIns="91425" tIns="91425" rIns="91425" bIns="91425" anchor="t" anchorCtr="0"/>
          <a:lstStyle>
            <a:lvl1pPr marL="365760" marR="0" lvl="0" indent="-127000" algn="l" rtl="0">
              <a:lnSpc>
                <a:spcPct val="100000"/>
              </a:lnSpc>
              <a:spcBef>
                <a:spcPts val="600"/>
              </a:spcBef>
              <a:buClr>
                <a:schemeClr val="accent1"/>
              </a:buClr>
              <a:buSzPct val="80000"/>
              <a:buFont typeface="Noto Sans Symbols"/>
              <a:buChar char="●"/>
              <a:defRPr sz="3200" b="0" i="0" u="none" strike="noStrike" cap="none">
                <a:solidFill>
                  <a:schemeClr val="dk1"/>
                </a:solidFill>
                <a:latin typeface="Calibri"/>
                <a:ea typeface="Calibri"/>
                <a:cs typeface="Calibri"/>
                <a:sym typeface="Calibri"/>
              </a:defRPr>
            </a:lvl1pPr>
            <a:lvl2pPr marL="640080" marR="0" lvl="1" indent="-68580" algn="l" rtl="0">
              <a:lnSpc>
                <a:spcPct val="100000"/>
              </a:lnSpc>
              <a:spcBef>
                <a:spcPts val="550"/>
              </a:spcBef>
              <a:buClr>
                <a:schemeClr val="accent1"/>
              </a:buClr>
              <a:buSzPct val="100000"/>
              <a:buFont typeface="Verdana"/>
              <a:buChar char="◦"/>
              <a:defRPr sz="2800" b="0" i="0" u="none" strike="noStrike" cap="none">
                <a:solidFill>
                  <a:schemeClr val="dk1"/>
                </a:solidFill>
                <a:latin typeface="Calibri"/>
                <a:ea typeface="Calibri"/>
                <a:cs typeface="Calibri"/>
                <a:sym typeface="Calibri"/>
              </a:defRPr>
            </a:lvl2pPr>
            <a:lvl3pPr marL="886967" marR="0" lvl="2" indent="-86867" algn="l" rtl="0">
              <a:lnSpc>
                <a:spcPct val="100000"/>
              </a:lnSpc>
              <a:spcBef>
                <a:spcPts val="480"/>
              </a:spcBef>
              <a:buClr>
                <a:schemeClr val="accent2"/>
              </a:buClr>
              <a:buSzPct val="100000"/>
              <a:buFont typeface="Noto Sans Symbols"/>
              <a:buChar char="⚫"/>
              <a:defRPr sz="2400" b="0" i="0" u="none" strike="noStrike" cap="none">
                <a:solidFill>
                  <a:schemeClr val="dk1"/>
                </a:solidFill>
                <a:latin typeface="Calibri"/>
                <a:ea typeface="Calibri"/>
                <a:cs typeface="Calibri"/>
                <a:sym typeface="Calibri"/>
              </a:defRPr>
            </a:lvl3pPr>
            <a:lvl4pPr marL="1097280" marR="0" lvl="3" indent="-55880" algn="l" rtl="0">
              <a:lnSpc>
                <a:spcPct val="100000"/>
              </a:lnSpc>
              <a:spcBef>
                <a:spcPts val="400"/>
              </a:spcBef>
              <a:buClr>
                <a:schemeClr val="accent3"/>
              </a:buClr>
              <a:buSzPct val="100000"/>
              <a:buFont typeface="Noto Sans Symbols"/>
              <a:buChar char="⚫"/>
              <a:defRPr sz="2000" b="0" i="0" u="none" strike="noStrike" cap="none">
                <a:solidFill>
                  <a:schemeClr val="dk1"/>
                </a:solidFill>
                <a:latin typeface="Calibri"/>
                <a:ea typeface="Calibri"/>
                <a:cs typeface="Calibri"/>
                <a:sym typeface="Calibri"/>
              </a:defRPr>
            </a:lvl4pPr>
            <a:lvl5pPr marL="1298448" marR="0" lvl="4" indent="-66547" algn="l" rtl="0">
              <a:lnSpc>
                <a:spcPct val="100000"/>
              </a:lnSpc>
              <a:spcBef>
                <a:spcPts val="400"/>
              </a:spcBef>
              <a:buClr>
                <a:schemeClr val="accent4"/>
              </a:buClr>
              <a:buSzPct val="100000"/>
              <a:buFont typeface="Noto Sans Symbols"/>
              <a:buChar char="⚫"/>
              <a:defRPr sz="20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435608" y="274319"/>
            <a:ext cx="7498080"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libri"/>
              <a:buNone/>
              <a:defRPr sz="43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body" idx="1"/>
          </p:nvPr>
        </p:nvSpPr>
        <p:spPr>
          <a:xfrm>
            <a:off x="1435608" y="1524000"/>
            <a:ext cx="3657600" cy="4663439"/>
          </a:xfrm>
          <a:prstGeom prst="rect">
            <a:avLst/>
          </a:prstGeom>
          <a:noFill/>
          <a:ln>
            <a:noFill/>
          </a:ln>
        </p:spPr>
        <p:txBody>
          <a:bodyPr lIns="91425" tIns="91425" rIns="91425" bIns="91425" anchor="t" anchorCtr="0"/>
          <a:lstStyle>
            <a:lvl1pPr marL="365760" marR="0" lvl="0" indent="-147319" algn="l" rtl="0">
              <a:lnSpc>
                <a:spcPct val="100000"/>
              </a:lnSpc>
              <a:spcBef>
                <a:spcPts val="600"/>
              </a:spcBef>
              <a:buClr>
                <a:schemeClr val="accent1"/>
              </a:buClr>
              <a:buSzPct val="80000"/>
              <a:buFont typeface="Noto Sans Symbols"/>
              <a:buChar char="●"/>
              <a:defRPr sz="2800" b="0" i="0" u="none" strike="noStrike" cap="none">
                <a:solidFill>
                  <a:schemeClr val="dk1"/>
                </a:solidFill>
                <a:latin typeface="Calibri"/>
                <a:ea typeface="Calibri"/>
                <a:cs typeface="Calibri"/>
                <a:sym typeface="Calibri"/>
              </a:defRPr>
            </a:lvl1pPr>
            <a:lvl2pPr marL="640080" marR="0" lvl="1" indent="-93980" algn="l" rtl="0">
              <a:lnSpc>
                <a:spcPct val="100000"/>
              </a:lnSpc>
              <a:spcBef>
                <a:spcPts val="550"/>
              </a:spcBef>
              <a:buClr>
                <a:schemeClr val="accent1"/>
              </a:buClr>
              <a:buSzPct val="100000"/>
              <a:buFont typeface="Verdana"/>
              <a:buChar char="◦"/>
              <a:defRPr sz="2400" b="0" i="0" u="none" strike="noStrike" cap="none">
                <a:solidFill>
                  <a:schemeClr val="dk1"/>
                </a:solidFill>
                <a:latin typeface="Calibri"/>
                <a:ea typeface="Calibri"/>
                <a:cs typeface="Calibri"/>
                <a:sym typeface="Calibri"/>
              </a:defRPr>
            </a:lvl2pPr>
            <a:lvl3pPr marL="886967" marR="0" lvl="2" indent="-112267" algn="l" rtl="0">
              <a:lnSpc>
                <a:spcPct val="100000"/>
              </a:lnSpc>
              <a:spcBef>
                <a:spcPts val="400"/>
              </a:spcBef>
              <a:buClr>
                <a:schemeClr val="accent2"/>
              </a:buClr>
              <a:buSzPct val="100000"/>
              <a:buFont typeface="Noto Sans Symbols"/>
              <a:buChar char="⚫"/>
              <a:defRPr sz="2000" b="0" i="0" u="none" strike="noStrike" cap="none">
                <a:solidFill>
                  <a:schemeClr val="dk1"/>
                </a:solidFill>
                <a:latin typeface="Calibri"/>
                <a:ea typeface="Calibri"/>
                <a:cs typeface="Calibri"/>
                <a:sym typeface="Calibri"/>
              </a:defRPr>
            </a:lvl3pPr>
            <a:lvl4pPr marL="1097280" marR="0" lvl="3" indent="-68580" algn="l" rtl="0">
              <a:lnSpc>
                <a:spcPct val="100000"/>
              </a:lnSpc>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4pPr>
            <a:lvl5pPr marL="1298448" marR="0" lvl="4" indent="-79247" algn="l" rtl="0">
              <a:lnSpc>
                <a:spcPct val="100000"/>
              </a:lnSpc>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5276087" y="1524000"/>
            <a:ext cx="3657600" cy="4663439"/>
          </a:xfrm>
          <a:prstGeom prst="rect">
            <a:avLst/>
          </a:prstGeom>
          <a:noFill/>
          <a:ln>
            <a:noFill/>
          </a:ln>
        </p:spPr>
        <p:txBody>
          <a:bodyPr lIns="91425" tIns="91425" rIns="91425" bIns="91425" anchor="t" anchorCtr="0"/>
          <a:lstStyle>
            <a:lvl1pPr marL="365760" marR="0" lvl="0" indent="-147319" algn="l" rtl="0">
              <a:lnSpc>
                <a:spcPct val="100000"/>
              </a:lnSpc>
              <a:spcBef>
                <a:spcPts val="600"/>
              </a:spcBef>
              <a:buClr>
                <a:schemeClr val="accent1"/>
              </a:buClr>
              <a:buSzPct val="80000"/>
              <a:buFont typeface="Noto Sans Symbols"/>
              <a:buChar char="●"/>
              <a:defRPr sz="2800" b="0" i="0" u="none" strike="noStrike" cap="none">
                <a:solidFill>
                  <a:schemeClr val="dk1"/>
                </a:solidFill>
                <a:latin typeface="Calibri"/>
                <a:ea typeface="Calibri"/>
                <a:cs typeface="Calibri"/>
                <a:sym typeface="Calibri"/>
              </a:defRPr>
            </a:lvl1pPr>
            <a:lvl2pPr marL="640080" marR="0" lvl="1" indent="-93980" algn="l" rtl="0">
              <a:lnSpc>
                <a:spcPct val="100000"/>
              </a:lnSpc>
              <a:spcBef>
                <a:spcPts val="550"/>
              </a:spcBef>
              <a:buClr>
                <a:schemeClr val="accent1"/>
              </a:buClr>
              <a:buSzPct val="100000"/>
              <a:buFont typeface="Verdana"/>
              <a:buChar char="◦"/>
              <a:defRPr sz="2400" b="0" i="0" u="none" strike="noStrike" cap="none">
                <a:solidFill>
                  <a:schemeClr val="dk1"/>
                </a:solidFill>
                <a:latin typeface="Calibri"/>
                <a:ea typeface="Calibri"/>
                <a:cs typeface="Calibri"/>
                <a:sym typeface="Calibri"/>
              </a:defRPr>
            </a:lvl2pPr>
            <a:lvl3pPr marL="886967" marR="0" lvl="2" indent="-112267" algn="l" rtl="0">
              <a:lnSpc>
                <a:spcPct val="100000"/>
              </a:lnSpc>
              <a:spcBef>
                <a:spcPts val="400"/>
              </a:spcBef>
              <a:buClr>
                <a:schemeClr val="accent2"/>
              </a:buClr>
              <a:buSzPct val="100000"/>
              <a:buFont typeface="Noto Sans Symbols"/>
              <a:buChar char="⚫"/>
              <a:defRPr sz="2000" b="0" i="0" u="none" strike="noStrike" cap="none">
                <a:solidFill>
                  <a:schemeClr val="dk1"/>
                </a:solidFill>
                <a:latin typeface="Calibri"/>
                <a:ea typeface="Calibri"/>
                <a:cs typeface="Calibri"/>
                <a:sym typeface="Calibri"/>
              </a:defRPr>
            </a:lvl3pPr>
            <a:lvl4pPr marL="1097280" marR="0" lvl="3" indent="-68580" algn="l" rtl="0">
              <a:lnSpc>
                <a:spcPct val="100000"/>
              </a:lnSpc>
              <a:spcBef>
                <a:spcPts val="360"/>
              </a:spcBef>
              <a:buClr>
                <a:schemeClr val="accent3"/>
              </a:buClr>
              <a:buSzPct val="100000"/>
              <a:buFont typeface="Noto Sans Symbols"/>
              <a:buChar char="⚫"/>
              <a:defRPr sz="1800" b="0" i="0" u="none" strike="noStrike" cap="none">
                <a:solidFill>
                  <a:schemeClr val="dk1"/>
                </a:solidFill>
                <a:latin typeface="Calibri"/>
                <a:ea typeface="Calibri"/>
                <a:cs typeface="Calibri"/>
                <a:sym typeface="Calibri"/>
              </a:defRPr>
            </a:lvl4pPr>
            <a:lvl5pPr marL="1298448" marR="0" lvl="4" indent="-79247" algn="l" rtl="0">
              <a:lnSpc>
                <a:spcPct val="100000"/>
              </a:lnSpc>
              <a:spcBef>
                <a:spcPts val="360"/>
              </a:spcBef>
              <a:buClr>
                <a:schemeClr val="accent4"/>
              </a:buClr>
              <a:buSzPct val="100000"/>
              <a:buFont typeface="Noto Sans Symbols"/>
              <a:buChar char="⚫"/>
              <a:defRPr sz="18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5160335"/>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2"/>
              </a:buClr>
              <a:buFont typeface="Calibri"/>
              <a:buNone/>
              <a:defRPr sz="4500" b="1"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8" name="Shape 58"/>
          <p:cNvSpPr txBox="1">
            <a:spLocks noGrp="1"/>
          </p:cNvSpPr>
          <p:nvPr>
            <p:ph type="body" idx="1"/>
          </p:nvPr>
        </p:nvSpPr>
        <p:spPr>
          <a:xfrm>
            <a:off x="457200" y="328278"/>
            <a:ext cx="4023360" cy="640079"/>
          </a:xfrm>
          <a:prstGeom prst="rect">
            <a:avLst/>
          </a:prstGeom>
          <a:solidFill>
            <a:schemeClr val="lt1"/>
          </a:solidFill>
          <a:ln w="10775" cap="flat" cmpd="sng">
            <a:solidFill>
              <a:schemeClr val="lt1"/>
            </a:solidFill>
            <a:prstDash val="solid"/>
            <a:miter/>
            <a:headEnd type="none" w="med" len="med"/>
            <a:tailEnd type="none" w="med" len="med"/>
          </a:ln>
        </p:spPr>
        <p:txBody>
          <a:bodyPr lIns="91425" tIns="91425" rIns="91425" bIns="91425" anchor="ctr" anchorCtr="0"/>
          <a:lstStyle>
            <a:lvl1pPr marL="64008" marR="0" lvl="0" indent="-507" algn="l" rtl="0">
              <a:lnSpc>
                <a:spcPct val="100000"/>
              </a:lnSpc>
              <a:spcBef>
                <a:spcPts val="100"/>
              </a:spcBef>
              <a:buClr>
                <a:schemeClr val="accent1"/>
              </a:buClr>
              <a:buFont typeface="Noto Sans Symbols"/>
              <a:buNone/>
              <a:defRPr sz="1900" b="0" i="0" u="none" strike="noStrike" cap="none">
                <a:solidFill>
                  <a:schemeClr val="dk1"/>
                </a:solidFill>
                <a:latin typeface="Calibri"/>
                <a:ea typeface="Calibri"/>
                <a:cs typeface="Calibri"/>
                <a:sym typeface="Calibri"/>
              </a:defRPr>
            </a:lvl1pPr>
            <a:lvl2pPr marL="640080" marR="0" lvl="1" indent="-246380" algn="l" rtl="0">
              <a:lnSpc>
                <a:spcPct val="100000"/>
              </a:lnSpc>
              <a:spcBef>
                <a:spcPts val="550"/>
              </a:spcBef>
              <a:buClr>
                <a:schemeClr val="accent1"/>
              </a:buClr>
              <a:buFont typeface="Verdana"/>
              <a:buNone/>
              <a:defRPr sz="2000" b="1" i="0" u="none" strike="noStrike" cap="none">
                <a:solidFill>
                  <a:schemeClr val="dk1"/>
                </a:solidFill>
                <a:latin typeface="Calibri"/>
                <a:ea typeface="Calibri"/>
                <a:cs typeface="Calibri"/>
                <a:sym typeface="Calibri"/>
              </a:defRPr>
            </a:lvl2pPr>
            <a:lvl3pPr marL="886967" marR="0" lvl="2" indent="-239267" algn="l" rtl="0">
              <a:lnSpc>
                <a:spcPct val="100000"/>
              </a:lnSpc>
              <a:spcBef>
                <a:spcPts val="360"/>
              </a:spcBef>
              <a:buClr>
                <a:schemeClr val="accent2"/>
              </a:buClr>
              <a:buFont typeface="Noto Sans Symbols"/>
              <a:buNone/>
              <a:defRPr sz="1800" b="1" i="0" u="none" strike="noStrike" cap="none">
                <a:solidFill>
                  <a:schemeClr val="dk1"/>
                </a:solidFill>
                <a:latin typeface="Calibri"/>
                <a:ea typeface="Calibri"/>
                <a:cs typeface="Calibri"/>
                <a:sym typeface="Calibri"/>
              </a:defRPr>
            </a:lvl3pPr>
            <a:lvl4pPr marL="1097280" marR="0" lvl="3" indent="-182880" algn="l" rtl="0">
              <a:lnSpc>
                <a:spcPct val="100000"/>
              </a:lnSpc>
              <a:spcBef>
                <a:spcPts val="320"/>
              </a:spcBef>
              <a:buClr>
                <a:schemeClr val="accent3"/>
              </a:buClr>
              <a:buFont typeface="Noto Sans Symbols"/>
              <a:buNone/>
              <a:defRPr sz="1600" b="1" i="0" u="none" strike="noStrike" cap="none">
                <a:solidFill>
                  <a:schemeClr val="dk1"/>
                </a:solidFill>
                <a:latin typeface="Calibri"/>
                <a:ea typeface="Calibri"/>
                <a:cs typeface="Calibri"/>
                <a:sym typeface="Calibri"/>
              </a:defRPr>
            </a:lvl4pPr>
            <a:lvl5pPr marL="1298448" marR="0" lvl="4" indent="-193547" algn="l" rtl="0">
              <a:lnSpc>
                <a:spcPct val="100000"/>
              </a:lnSpc>
              <a:spcBef>
                <a:spcPts val="320"/>
              </a:spcBef>
              <a:buClr>
                <a:schemeClr val="accent4"/>
              </a:buClr>
              <a:buFont typeface="Noto Sans Symbols"/>
              <a:buNone/>
              <a:defRPr sz="1600" b="1"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body" idx="2"/>
          </p:nvPr>
        </p:nvSpPr>
        <p:spPr>
          <a:xfrm>
            <a:off x="4663439" y="328278"/>
            <a:ext cx="4023360" cy="640079"/>
          </a:xfrm>
          <a:prstGeom prst="rect">
            <a:avLst/>
          </a:prstGeom>
          <a:solidFill>
            <a:schemeClr val="lt1"/>
          </a:solidFill>
          <a:ln w="10775" cap="flat" cmpd="sng">
            <a:solidFill>
              <a:schemeClr val="lt1"/>
            </a:solidFill>
            <a:prstDash val="solid"/>
            <a:miter/>
            <a:headEnd type="none" w="med" len="med"/>
            <a:tailEnd type="none" w="med" len="med"/>
          </a:ln>
        </p:spPr>
        <p:txBody>
          <a:bodyPr lIns="91425" tIns="91425" rIns="91425" bIns="91425" anchor="ctr" anchorCtr="0"/>
          <a:lstStyle>
            <a:lvl1pPr marL="64008" marR="0" lvl="0" indent="-507" algn="l" rtl="0">
              <a:lnSpc>
                <a:spcPct val="100000"/>
              </a:lnSpc>
              <a:spcBef>
                <a:spcPts val="100"/>
              </a:spcBef>
              <a:buClr>
                <a:schemeClr val="accent1"/>
              </a:buClr>
              <a:buFont typeface="Noto Sans Symbols"/>
              <a:buNone/>
              <a:defRPr sz="1900" b="0" i="0" u="none" strike="noStrike" cap="none">
                <a:solidFill>
                  <a:schemeClr val="dk1"/>
                </a:solidFill>
                <a:latin typeface="Calibri"/>
                <a:ea typeface="Calibri"/>
                <a:cs typeface="Calibri"/>
                <a:sym typeface="Calibri"/>
              </a:defRPr>
            </a:lvl1pPr>
            <a:lvl2pPr marL="640080" marR="0" lvl="1" indent="-246380" algn="l" rtl="0">
              <a:lnSpc>
                <a:spcPct val="100000"/>
              </a:lnSpc>
              <a:spcBef>
                <a:spcPts val="550"/>
              </a:spcBef>
              <a:buClr>
                <a:schemeClr val="accent1"/>
              </a:buClr>
              <a:buFont typeface="Verdana"/>
              <a:buNone/>
              <a:defRPr sz="2000" b="1" i="0" u="none" strike="noStrike" cap="none">
                <a:solidFill>
                  <a:schemeClr val="dk1"/>
                </a:solidFill>
                <a:latin typeface="Calibri"/>
                <a:ea typeface="Calibri"/>
                <a:cs typeface="Calibri"/>
                <a:sym typeface="Calibri"/>
              </a:defRPr>
            </a:lvl2pPr>
            <a:lvl3pPr marL="886967" marR="0" lvl="2" indent="-239267" algn="l" rtl="0">
              <a:lnSpc>
                <a:spcPct val="100000"/>
              </a:lnSpc>
              <a:spcBef>
                <a:spcPts val="360"/>
              </a:spcBef>
              <a:buClr>
                <a:schemeClr val="accent2"/>
              </a:buClr>
              <a:buFont typeface="Noto Sans Symbols"/>
              <a:buNone/>
              <a:defRPr sz="1800" b="1" i="0" u="none" strike="noStrike" cap="none">
                <a:solidFill>
                  <a:schemeClr val="dk1"/>
                </a:solidFill>
                <a:latin typeface="Calibri"/>
                <a:ea typeface="Calibri"/>
                <a:cs typeface="Calibri"/>
                <a:sym typeface="Calibri"/>
              </a:defRPr>
            </a:lvl3pPr>
            <a:lvl4pPr marL="1097280" marR="0" lvl="3" indent="-182880" algn="l" rtl="0">
              <a:lnSpc>
                <a:spcPct val="100000"/>
              </a:lnSpc>
              <a:spcBef>
                <a:spcPts val="320"/>
              </a:spcBef>
              <a:buClr>
                <a:schemeClr val="accent3"/>
              </a:buClr>
              <a:buFont typeface="Noto Sans Symbols"/>
              <a:buNone/>
              <a:defRPr sz="1600" b="1" i="0" u="none" strike="noStrike" cap="none">
                <a:solidFill>
                  <a:schemeClr val="dk1"/>
                </a:solidFill>
                <a:latin typeface="Calibri"/>
                <a:ea typeface="Calibri"/>
                <a:cs typeface="Calibri"/>
                <a:sym typeface="Calibri"/>
              </a:defRPr>
            </a:lvl4pPr>
            <a:lvl5pPr marL="1298448" marR="0" lvl="4" indent="-193547" algn="l" rtl="0">
              <a:lnSpc>
                <a:spcPct val="100000"/>
              </a:lnSpc>
              <a:spcBef>
                <a:spcPts val="320"/>
              </a:spcBef>
              <a:buClr>
                <a:schemeClr val="accent4"/>
              </a:buClr>
              <a:buFont typeface="Noto Sans Symbols"/>
              <a:buNone/>
              <a:defRPr sz="1600" b="1"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3"/>
          </p:nvPr>
        </p:nvSpPr>
        <p:spPr>
          <a:xfrm>
            <a:off x="457200" y="969336"/>
            <a:ext cx="4023360" cy="4114800"/>
          </a:xfrm>
          <a:prstGeom prst="rect">
            <a:avLst/>
          </a:prstGeom>
          <a:noFill/>
          <a:ln w="10775" cap="flat" cmpd="sng">
            <a:solidFill>
              <a:schemeClr val="lt1"/>
            </a:solidFill>
            <a:prstDash val="dash"/>
            <a:miter/>
            <a:headEnd type="none" w="med" len="med"/>
            <a:tailEnd type="none" w="med" len="med"/>
          </a:ln>
        </p:spPr>
        <p:txBody>
          <a:bodyPr lIns="91425" tIns="91425" rIns="91425" bIns="91425" anchor="t" anchorCtr="0"/>
          <a:lstStyle>
            <a:lvl1pPr marL="393192" marR="0" lvl="0" indent="-156971" algn="l" rtl="0">
              <a:lnSpc>
                <a:spcPct val="100000"/>
              </a:lnSpc>
              <a:spcBef>
                <a:spcPts val="700"/>
              </a:spcBef>
              <a:buClr>
                <a:schemeClr val="accent1"/>
              </a:buClr>
              <a:buSzPct val="80000"/>
              <a:buFont typeface="Noto Sans Symbols"/>
              <a:buChar char="●"/>
              <a:defRPr sz="2400" b="0" i="0" u="none" strike="noStrike" cap="none">
                <a:solidFill>
                  <a:schemeClr val="dk1"/>
                </a:solidFill>
                <a:latin typeface="Calibri"/>
                <a:ea typeface="Calibri"/>
                <a:cs typeface="Calibri"/>
                <a:sym typeface="Calibri"/>
              </a:defRPr>
            </a:lvl1pPr>
            <a:lvl2pPr marL="640080" marR="0" lvl="1" indent="-119380" algn="l" rtl="0">
              <a:lnSpc>
                <a:spcPct val="100000"/>
              </a:lnSpc>
              <a:spcBef>
                <a:spcPts val="700"/>
              </a:spcBef>
              <a:buClr>
                <a:schemeClr val="accent1"/>
              </a:buClr>
              <a:buSzPct val="100000"/>
              <a:buFont typeface="Verdana"/>
              <a:buChar char="◦"/>
              <a:defRPr sz="2000" b="0" i="0" u="none" strike="noStrike" cap="none">
                <a:solidFill>
                  <a:schemeClr val="dk1"/>
                </a:solidFill>
                <a:latin typeface="Calibri"/>
                <a:ea typeface="Calibri"/>
                <a:cs typeface="Calibri"/>
                <a:sym typeface="Calibri"/>
              </a:defRPr>
            </a:lvl2pPr>
            <a:lvl3pPr marL="886967" marR="0" lvl="2" indent="-124967" algn="l" rtl="0">
              <a:lnSpc>
                <a:spcPct val="100000"/>
              </a:lnSpc>
              <a:spcBef>
                <a:spcPts val="70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3pPr>
            <a:lvl4pPr marL="1097280" marR="0" lvl="3" indent="-81280" algn="l" rtl="0">
              <a:lnSpc>
                <a:spcPct val="100000"/>
              </a:lnSpc>
              <a:spcBef>
                <a:spcPts val="700"/>
              </a:spcBef>
              <a:buClr>
                <a:schemeClr val="accent3"/>
              </a:buClr>
              <a:buSzPct val="100000"/>
              <a:buFont typeface="Noto Sans Symbols"/>
              <a:buChar char="⚫"/>
              <a:defRPr sz="1600" b="0" i="0" u="none" strike="noStrike" cap="none">
                <a:solidFill>
                  <a:schemeClr val="dk1"/>
                </a:solidFill>
                <a:latin typeface="Calibri"/>
                <a:ea typeface="Calibri"/>
                <a:cs typeface="Calibri"/>
                <a:sym typeface="Calibri"/>
              </a:defRPr>
            </a:lvl4pPr>
            <a:lvl5pPr marL="1298448" marR="0" lvl="4" indent="-91947" algn="l" rtl="0">
              <a:lnSpc>
                <a:spcPct val="100000"/>
              </a:lnSpc>
              <a:spcBef>
                <a:spcPts val="700"/>
              </a:spcBef>
              <a:buClr>
                <a:schemeClr val="accent4"/>
              </a:buClr>
              <a:buSzPct val="100000"/>
              <a:buFont typeface="Noto Sans Symbols"/>
              <a:buChar char="⚫"/>
              <a:defRPr sz="16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4"/>
          </p:nvPr>
        </p:nvSpPr>
        <p:spPr>
          <a:xfrm>
            <a:off x="4663439" y="969336"/>
            <a:ext cx="4023360" cy="4114800"/>
          </a:xfrm>
          <a:prstGeom prst="rect">
            <a:avLst/>
          </a:prstGeom>
          <a:noFill/>
          <a:ln w="10775" cap="flat" cmpd="sng">
            <a:solidFill>
              <a:schemeClr val="lt1"/>
            </a:solidFill>
            <a:prstDash val="dash"/>
            <a:miter/>
            <a:headEnd type="none" w="med" len="med"/>
            <a:tailEnd type="none" w="med" len="med"/>
          </a:ln>
        </p:spPr>
        <p:txBody>
          <a:bodyPr lIns="91425" tIns="91425" rIns="91425" bIns="91425" anchor="t" anchorCtr="0"/>
          <a:lstStyle>
            <a:lvl1pPr marL="393192" marR="0" lvl="0" indent="-156971" algn="l" rtl="0">
              <a:lnSpc>
                <a:spcPct val="100000"/>
              </a:lnSpc>
              <a:spcBef>
                <a:spcPts val="700"/>
              </a:spcBef>
              <a:buClr>
                <a:schemeClr val="accent1"/>
              </a:buClr>
              <a:buSzPct val="80000"/>
              <a:buFont typeface="Noto Sans Symbols"/>
              <a:buChar char="●"/>
              <a:defRPr sz="2400" b="0" i="0" u="none" strike="noStrike" cap="none">
                <a:solidFill>
                  <a:schemeClr val="dk1"/>
                </a:solidFill>
                <a:latin typeface="Calibri"/>
                <a:ea typeface="Calibri"/>
                <a:cs typeface="Calibri"/>
                <a:sym typeface="Calibri"/>
              </a:defRPr>
            </a:lvl1pPr>
            <a:lvl2pPr marL="640080" marR="0" lvl="1" indent="-119380" algn="l" rtl="0">
              <a:lnSpc>
                <a:spcPct val="100000"/>
              </a:lnSpc>
              <a:spcBef>
                <a:spcPts val="700"/>
              </a:spcBef>
              <a:buClr>
                <a:schemeClr val="accent1"/>
              </a:buClr>
              <a:buSzPct val="100000"/>
              <a:buFont typeface="Verdana"/>
              <a:buChar char="◦"/>
              <a:defRPr sz="2000" b="0" i="0" u="none" strike="noStrike" cap="none">
                <a:solidFill>
                  <a:schemeClr val="dk1"/>
                </a:solidFill>
                <a:latin typeface="Calibri"/>
                <a:ea typeface="Calibri"/>
                <a:cs typeface="Calibri"/>
                <a:sym typeface="Calibri"/>
              </a:defRPr>
            </a:lvl2pPr>
            <a:lvl3pPr marL="886967" marR="0" lvl="2" indent="-124967" algn="l" rtl="0">
              <a:lnSpc>
                <a:spcPct val="100000"/>
              </a:lnSpc>
              <a:spcBef>
                <a:spcPts val="700"/>
              </a:spcBef>
              <a:buClr>
                <a:schemeClr val="accent2"/>
              </a:buClr>
              <a:buSzPct val="100000"/>
              <a:buFont typeface="Noto Sans Symbols"/>
              <a:buChar char="⚫"/>
              <a:defRPr sz="1800" b="0" i="0" u="none" strike="noStrike" cap="none">
                <a:solidFill>
                  <a:schemeClr val="dk1"/>
                </a:solidFill>
                <a:latin typeface="Calibri"/>
                <a:ea typeface="Calibri"/>
                <a:cs typeface="Calibri"/>
                <a:sym typeface="Calibri"/>
              </a:defRPr>
            </a:lvl3pPr>
            <a:lvl4pPr marL="1097280" marR="0" lvl="3" indent="-81280" algn="l" rtl="0">
              <a:lnSpc>
                <a:spcPct val="100000"/>
              </a:lnSpc>
              <a:spcBef>
                <a:spcPts val="700"/>
              </a:spcBef>
              <a:buClr>
                <a:schemeClr val="accent3"/>
              </a:buClr>
              <a:buSzPct val="100000"/>
              <a:buFont typeface="Noto Sans Symbols"/>
              <a:buChar char="⚫"/>
              <a:defRPr sz="1600" b="0" i="0" u="none" strike="noStrike" cap="none">
                <a:solidFill>
                  <a:schemeClr val="dk1"/>
                </a:solidFill>
                <a:latin typeface="Calibri"/>
                <a:ea typeface="Calibri"/>
                <a:cs typeface="Calibri"/>
                <a:sym typeface="Calibri"/>
              </a:defRPr>
            </a:lvl4pPr>
            <a:lvl5pPr marL="1298448" marR="0" lvl="4" indent="-91947" algn="l" rtl="0">
              <a:lnSpc>
                <a:spcPct val="100000"/>
              </a:lnSpc>
              <a:spcBef>
                <a:spcPts val="700"/>
              </a:spcBef>
              <a:buClr>
                <a:schemeClr val="accent4"/>
              </a:buClr>
              <a:buSzPct val="100000"/>
              <a:buFont typeface="Noto Sans Symbols"/>
              <a:buChar char="⚫"/>
              <a:defRPr sz="16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5"/>
        <p:cNvGrpSpPr/>
        <p:nvPr/>
      </p:nvGrpSpPr>
      <p:grpSpPr>
        <a:xfrm>
          <a:off x="0" y="0"/>
          <a:ext cx="0" cy="0"/>
          <a:chOff x="0" y="0"/>
          <a:chExt cx="0" cy="0"/>
        </a:xfrm>
      </p:grpSpPr>
      <p:sp>
        <p:nvSpPr>
          <p:cNvPr id="66" name="Shape 66"/>
          <p:cNvSpPr/>
          <p:nvPr/>
        </p:nvSpPr>
        <p:spPr>
          <a:xfrm>
            <a:off x="1014983" y="0"/>
            <a:ext cx="8129015" cy="6858000"/>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67" name="Shape 67"/>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
        <p:nvSpPr>
          <p:cNvPr id="70" name="Shape 70"/>
          <p:cNvSpPr/>
          <p:nvPr/>
        </p:nvSpPr>
        <p:spPr>
          <a:xfrm>
            <a:off x="1014983" y="-54"/>
            <a:ext cx="73151" cy="6858053"/>
          </a:xfrm>
          <a:prstGeom prst="rect">
            <a:avLst/>
          </a:prstGeom>
          <a:solidFill>
            <a:schemeClr val="lt1"/>
          </a:solidFill>
          <a:ln>
            <a:noFill/>
          </a:ln>
          <a:effectLst>
            <a:outerShdw blurRad="38550" dist="38000" dir="10800000" algn="tl" rotWithShape="0">
              <a:srgbClr val="656565">
                <a:alpha val="24705"/>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16778"/>
            <a:ext cx="3809999" cy="1162049"/>
          </a:xfrm>
          <a:prstGeom prst="rect">
            <a:avLst/>
          </a:prstGeom>
          <a:noFill/>
          <a:ln>
            <a:noFill/>
          </a:ln>
        </p:spPr>
        <p:txBody>
          <a:bodyPr lIns="91425" tIns="91425" rIns="91425" bIns="91425" anchor="b" anchorCtr="0"/>
          <a:lstStyle>
            <a:lvl1pPr marL="0" marR="0" lvl="0" indent="0" algn="l" rtl="0">
              <a:lnSpc>
                <a:spcPct val="90909"/>
              </a:lnSpc>
              <a:spcBef>
                <a:spcPts val="0"/>
              </a:spcBef>
              <a:buClr>
                <a:schemeClr val="dk2"/>
              </a:buClr>
              <a:buFont typeface="Calibri"/>
              <a:buNone/>
              <a:defRPr sz="2200" b="1"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3" name="Shape 73"/>
          <p:cNvSpPr txBox="1">
            <a:spLocks noGrp="1"/>
          </p:cNvSpPr>
          <p:nvPr>
            <p:ph type="body" idx="1"/>
          </p:nvPr>
        </p:nvSpPr>
        <p:spPr>
          <a:xfrm>
            <a:off x="457200" y="1406963"/>
            <a:ext cx="3809999" cy="698500"/>
          </a:xfrm>
          <a:prstGeom prst="rect">
            <a:avLst/>
          </a:prstGeom>
          <a:noFill/>
          <a:ln>
            <a:noFill/>
          </a:ln>
        </p:spPr>
        <p:txBody>
          <a:bodyPr lIns="91425" tIns="91425" rIns="91425" bIns="91425" anchor="t" anchorCtr="0"/>
          <a:lstStyle>
            <a:lvl1pPr marL="45720" marR="0" lvl="0" indent="-7619" algn="l" rtl="0">
              <a:lnSpc>
                <a:spcPct val="100000"/>
              </a:lnSpc>
              <a:spcBef>
                <a:spcPts val="0"/>
              </a:spcBef>
              <a:buClr>
                <a:schemeClr val="accent1"/>
              </a:buClr>
              <a:buFont typeface="Noto Sans Symbols"/>
              <a:buNone/>
              <a:defRPr sz="1400" b="0" i="0" u="none" strike="noStrike" cap="none">
                <a:solidFill>
                  <a:schemeClr val="dk1"/>
                </a:solidFill>
                <a:latin typeface="Calibri"/>
                <a:ea typeface="Calibri"/>
                <a:cs typeface="Calibri"/>
                <a:sym typeface="Calibri"/>
              </a:defRPr>
            </a:lvl1pPr>
            <a:lvl2pPr marL="640080" marR="0" lvl="1" indent="-246380" algn="l" rtl="0">
              <a:lnSpc>
                <a:spcPct val="100000"/>
              </a:lnSpc>
              <a:spcBef>
                <a:spcPts val="550"/>
              </a:spcBef>
              <a:buClr>
                <a:schemeClr val="accent1"/>
              </a:buClr>
              <a:buFont typeface="Verdana"/>
              <a:buNone/>
              <a:defRPr sz="1200" b="0" i="0" u="none" strike="noStrike" cap="none">
                <a:solidFill>
                  <a:schemeClr val="dk1"/>
                </a:solidFill>
                <a:latin typeface="Calibri"/>
                <a:ea typeface="Calibri"/>
                <a:cs typeface="Calibri"/>
                <a:sym typeface="Calibri"/>
              </a:defRPr>
            </a:lvl2pPr>
            <a:lvl3pPr marL="886967" marR="0" lvl="2" indent="-239267" algn="l" rtl="0">
              <a:lnSpc>
                <a:spcPct val="100000"/>
              </a:lnSpc>
              <a:spcBef>
                <a:spcPts val="200"/>
              </a:spcBef>
              <a:buClr>
                <a:schemeClr val="accent2"/>
              </a:buClr>
              <a:buFont typeface="Noto Sans Symbols"/>
              <a:buNone/>
              <a:defRPr sz="1000" b="0" i="0" u="none" strike="noStrike" cap="none">
                <a:solidFill>
                  <a:schemeClr val="dk1"/>
                </a:solidFill>
                <a:latin typeface="Calibri"/>
                <a:ea typeface="Calibri"/>
                <a:cs typeface="Calibri"/>
                <a:sym typeface="Calibri"/>
              </a:defRPr>
            </a:lvl3pPr>
            <a:lvl4pPr marL="1097280" marR="0" lvl="3" indent="-182880" algn="l" rtl="0">
              <a:lnSpc>
                <a:spcPct val="100000"/>
              </a:lnSpc>
              <a:spcBef>
                <a:spcPts val="180"/>
              </a:spcBef>
              <a:buClr>
                <a:schemeClr val="accent3"/>
              </a:buClr>
              <a:buFont typeface="Noto Sans Symbols"/>
              <a:buNone/>
              <a:defRPr sz="900" b="0" i="0" u="none" strike="noStrike" cap="none">
                <a:solidFill>
                  <a:schemeClr val="dk1"/>
                </a:solidFill>
                <a:latin typeface="Calibri"/>
                <a:ea typeface="Calibri"/>
                <a:cs typeface="Calibri"/>
                <a:sym typeface="Calibri"/>
              </a:defRPr>
            </a:lvl4pPr>
            <a:lvl5pPr marL="1298448" marR="0" lvl="4" indent="-193547" algn="l" rtl="0">
              <a:lnSpc>
                <a:spcPct val="100000"/>
              </a:lnSpc>
              <a:spcBef>
                <a:spcPts val="180"/>
              </a:spcBef>
              <a:buClr>
                <a:schemeClr val="accent4"/>
              </a:buClr>
              <a:buFont typeface="Noto Sans Symbols"/>
              <a:buNone/>
              <a:defRPr sz="9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2"/>
          </p:nvPr>
        </p:nvSpPr>
        <p:spPr>
          <a:xfrm>
            <a:off x="457200" y="2133600"/>
            <a:ext cx="8153399" cy="3992562"/>
          </a:xfrm>
          <a:prstGeom prst="rect">
            <a:avLst/>
          </a:prstGeom>
          <a:noFill/>
          <a:ln>
            <a:noFill/>
          </a:ln>
        </p:spPr>
        <p:txBody>
          <a:bodyPr lIns="91425" tIns="91425" rIns="91425" bIns="91425" anchor="t" anchorCtr="0"/>
          <a:lstStyle>
            <a:lvl1pPr marL="365760" marR="0" lvl="0" indent="-127000" algn="l" rtl="0">
              <a:lnSpc>
                <a:spcPct val="100000"/>
              </a:lnSpc>
              <a:spcBef>
                <a:spcPts val="600"/>
              </a:spcBef>
              <a:buClr>
                <a:schemeClr val="accent1"/>
              </a:buClr>
              <a:buSzPct val="80000"/>
              <a:buFont typeface="Noto Sans Symbols"/>
              <a:buChar char="●"/>
              <a:defRPr sz="3200" b="0" i="0" u="none" strike="noStrike" cap="none">
                <a:solidFill>
                  <a:schemeClr val="dk1"/>
                </a:solidFill>
                <a:latin typeface="Calibri"/>
                <a:ea typeface="Calibri"/>
                <a:cs typeface="Calibri"/>
                <a:sym typeface="Calibri"/>
              </a:defRPr>
            </a:lvl1pPr>
            <a:lvl2pPr marL="640080" marR="0" lvl="1" indent="-68580" algn="l" rtl="0">
              <a:lnSpc>
                <a:spcPct val="100000"/>
              </a:lnSpc>
              <a:spcBef>
                <a:spcPts val="550"/>
              </a:spcBef>
              <a:buClr>
                <a:schemeClr val="accent1"/>
              </a:buClr>
              <a:buSzPct val="100000"/>
              <a:buFont typeface="Verdana"/>
              <a:buChar char="◦"/>
              <a:defRPr sz="2800" b="0" i="0" u="none" strike="noStrike" cap="none">
                <a:solidFill>
                  <a:schemeClr val="dk1"/>
                </a:solidFill>
                <a:latin typeface="Calibri"/>
                <a:ea typeface="Calibri"/>
                <a:cs typeface="Calibri"/>
                <a:sym typeface="Calibri"/>
              </a:defRPr>
            </a:lvl2pPr>
            <a:lvl3pPr marL="886967" marR="0" lvl="2" indent="-86867" algn="l" rtl="0">
              <a:lnSpc>
                <a:spcPct val="100000"/>
              </a:lnSpc>
              <a:spcBef>
                <a:spcPts val="480"/>
              </a:spcBef>
              <a:buClr>
                <a:schemeClr val="accent2"/>
              </a:buClr>
              <a:buSzPct val="100000"/>
              <a:buFont typeface="Noto Sans Symbols"/>
              <a:buChar char="⚫"/>
              <a:defRPr sz="2400" b="0" i="0" u="none" strike="noStrike" cap="none">
                <a:solidFill>
                  <a:schemeClr val="dk1"/>
                </a:solidFill>
                <a:latin typeface="Calibri"/>
                <a:ea typeface="Calibri"/>
                <a:cs typeface="Calibri"/>
                <a:sym typeface="Calibri"/>
              </a:defRPr>
            </a:lvl3pPr>
            <a:lvl4pPr marL="1097280" marR="0" lvl="3" indent="-55880" algn="l" rtl="0">
              <a:lnSpc>
                <a:spcPct val="100000"/>
              </a:lnSpc>
              <a:spcBef>
                <a:spcPts val="400"/>
              </a:spcBef>
              <a:buClr>
                <a:schemeClr val="accent3"/>
              </a:buClr>
              <a:buSzPct val="100000"/>
              <a:buFont typeface="Noto Sans Symbols"/>
              <a:buChar char="⚫"/>
              <a:defRPr sz="2000" b="0" i="0" u="none" strike="noStrike" cap="none">
                <a:solidFill>
                  <a:schemeClr val="dk1"/>
                </a:solidFill>
                <a:latin typeface="Calibri"/>
                <a:ea typeface="Calibri"/>
                <a:cs typeface="Calibri"/>
                <a:sym typeface="Calibri"/>
              </a:defRPr>
            </a:lvl4pPr>
            <a:lvl5pPr marL="1298448" marR="0" lvl="4" indent="-66547" algn="l" rtl="0">
              <a:lnSpc>
                <a:spcPct val="100000"/>
              </a:lnSpc>
              <a:spcBef>
                <a:spcPts val="400"/>
              </a:spcBef>
              <a:buClr>
                <a:schemeClr val="accent4"/>
              </a:buClr>
              <a:buSzPct val="100000"/>
              <a:buFont typeface="Noto Sans Symbols"/>
              <a:buChar char="⚫"/>
              <a:defRPr sz="20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5886896" y="1066800"/>
            <a:ext cx="2743199" cy="19811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2100" b="1"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
        <p:nvSpPr>
          <p:cNvPr id="83" name="Shape 83"/>
          <p:cNvSpPr/>
          <p:nvPr/>
        </p:nvSpPr>
        <p:spPr>
          <a:xfrm>
            <a:off x="762000" y="1066800"/>
            <a:ext cx="4572000" cy="4572000"/>
          </a:xfrm>
          <a:prstGeom prst="rect">
            <a:avLst/>
          </a:prstGeom>
          <a:solidFill>
            <a:srgbClr val="FFFFFF"/>
          </a:solidFill>
          <a:ln w="88900" cap="sq" cmpd="sng">
            <a:solidFill>
              <a:srgbClr val="FFFFFF"/>
            </a:solidFill>
            <a:prstDash val="solid"/>
            <a:miter/>
            <a:headEnd type="none" w="med" len="med"/>
            <a:tailEnd type="none" w="med" len="med"/>
          </a:ln>
          <a:effectLst>
            <a:outerShdw blurRad="55500" dist="18500" dir="5400000" algn="tl" rotWithShape="0">
              <a:srgbClr val="000000">
                <a:alpha val="34901"/>
              </a:srgbClr>
            </a:outerShdw>
          </a:effectLst>
        </p:spPr>
        <p:txBody>
          <a:bodyPr lIns="91425" tIns="274300" rIns="91425" bIns="45700" anchor="t" anchorCtr="0">
            <a:noAutofit/>
          </a:bodyPr>
          <a:lstStyle/>
          <a:p>
            <a:pPr marL="0" marR="0" lvl="0" indent="0" algn="l" rtl="0">
              <a:lnSpc>
                <a:spcPct val="93750"/>
              </a:lnSpc>
              <a:spcBef>
                <a:spcPts val="0"/>
              </a:spcBef>
              <a:buClr>
                <a:schemeClr val="accent1"/>
              </a:buClr>
              <a:buFont typeface="Noto Sans Symbols"/>
              <a:buNone/>
            </a:pPr>
            <a:endParaRPr sz="3200" b="0" i="0" u="none" strike="noStrike" cap="none">
              <a:solidFill>
                <a:schemeClr val="dk1"/>
              </a:solidFill>
              <a:latin typeface="Calibri"/>
              <a:ea typeface="Calibri"/>
              <a:cs typeface="Calibri"/>
              <a:sym typeface="Calibri"/>
            </a:endParaRPr>
          </a:p>
        </p:txBody>
      </p:sp>
      <p:sp>
        <p:nvSpPr>
          <p:cNvPr id="84" name="Shape 84"/>
          <p:cNvSpPr>
            <a:spLocks noGrp="1"/>
          </p:cNvSpPr>
          <p:nvPr>
            <p:ph type="pic" idx="2"/>
          </p:nvPr>
        </p:nvSpPr>
        <p:spPr>
          <a:xfrm>
            <a:off x="838200" y="1143003"/>
            <a:ext cx="4419599" cy="3514531"/>
          </a:xfrm>
          <a:prstGeom prst="roundRect">
            <a:avLst>
              <a:gd name="adj" fmla="val 783"/>
            </a:avLst>
          </a:prstGeom>
          <a:solidFill>
            <a:schemeClr val="lt2"/>
          </a:solidFill>
          <a:ln>
            <a:noFill/>
          </a:ln>
        </p:spPr>
        <p:txBody>
          <a:bodyPr lIns="91425" tIns="91425" rIns="91425" bIns="91425" anchor="t" anchorCtr="0"/>
          <a:lstStyle>
            <a:lvl1pPr marL="365760" marR="0" lvl="0" indent="-10159" algn="l" rtl="0">
              <a:lnSpc>
                <a:spcPct val="100000"/>
              </a:lnSpc>
              <a:spcBef>
                <a:spcPts val="600"/>
              </a:spcBef>
              <a:buClr>
                <a:schemeClr val="accent1"/>
              </a:buClr>
              <a:buFont typeface="Noto Sans Symbols"/>
              <a:buNone/>
              <a:defRPr sz="3200" b="0" i="0" u="none" strike="noStrike" cap="none">
                <a:solidFill>
                  <a:schemeClr val="dk1"/>
                </a:solidFill>
                <a:latin typeface="Calibri"/>
                <a:ea typeface="Calibri"/>
                <a:cs typeface="Calibri"/>
                <a:sym typeface="Calibri"/>
              </a:defRPr>
            </a:lvl1pPr>
            <a:lvl2pPr marL="640080" marR="0" lvl="1" indent="-68580" algn="l" rtl="0">
              <a:lnSpc>
                <a:spcPct val="100000"/>
              </a:lnSpc>
              <a:spcBef>
                <a:spcPts val="550"/>
              </a:spcBef>
              <a:buClr>
                <a:schemeClr val="accent1"/>
              </a:buClr>
              <a:buSzPct val="100000"/>
              <a:buFont typeface="Verdana"/>
              <a:buChar char="◦"/>
              <a:defRPr sz="2800" b="0" i="0" u="none" strike="noStrike" cap="none">
                <a:solidFill>
                  <a:schemeClr val="dk1"/>
                </a:solidFill>
                <a:latin typeface="Calibri"/>
                <a:ea typeface="Calibri"/>
                <a:cs typeface="Calibri"/>
                <a:sym typeface="Calibri"/>
              </a:defRPr>
            </a:lvl2pPr>
            <a:lvl3pPr marL="886967" marR="0" lvl="2" indent="-86867" algn="l" rtl="0">
              <a:lnSpc>
                <a:spcPct val="100000"/>
              </a:lnSpc>
              <a:spcBef>
                <a:spcPts val="480"/>
              </a:spcBef>
              <a:buClr>
                <a:schemeClr val="accent2"/>
              </a:buClr>
              <a:buSzPct val="100000"/>
              <a:buFont typeface="Noto Sans Symbols"/>
              <a:buChar char="⚫"/>
              <a:defRPr sz="2400" b="0" i="0" u="none" strike="noStrike" cap="none">
                <a:solidFill>
                  <a:schemeClr val="dk1"/>
                </a:solidFill>
                <a:latin typeface="Calibri"/>
                <a:ea typeface="Calibri"/>
                <a:cs typeface="Calibri"/>
                <a:sym typeface="Calibri"/>
              </a:defRPr>
            </a:lvl3pPr>
            <a:lvl4pPr marL="1097280" marR="0" lvl="3" indent="-55880" algn="l" rtl="0">
              <a:lnSpc>
                <a:spcPct val="100000"/>
              </a:lnSpc>
              <a:spcBef>
                <a:spcPts val="400"/>
              </a:spcBef>
              <a:buClr>
                <a:schemeClr val="accent3"/>
              </a:buClr>
              <a:buSzPct val="100000"/>
              <a:buFont typeface="Noto Sans Symbols"/>
              <a:buChar char="⚫"/>
              <a:defRPr sz="2000" b="0" i="0" u="none" strike="noStrike" cap="none">
                <a:solidFill>
                  <a:schemeClr val="dk1"/>
                </a:solidFill>
                <a:latin typeface="Calibri"/>
                <a:ea typeface="Calibri"/>
                <a:cs typeface="Calibri"/>
                <a:sym typeface="Calibri"/>
              </a:defRPr>
            </a:lvl4pPr>
            <a:lvl5pPr marL="1298448" marR="0" lvl="4" indent="-66547" algn="l" rtl="0">
              <a:lnSpc>
                <a:spcPct val="100000"/>
              </a:lnSpc>
              <a:spcBef>
                <a:spcPts val="400"/>
              </a:spcBef>
              <a:buClr>
                <a:schemeClr val="accent4"/>
              </a:buClr>
              <a:buSzPct val="100000"/>
              <a:buFont typeface="Noto Sans Symbols"/>
              <a:buChar char="⚫"/>
              <a:defRPr sz="20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85" name="Shape 85"/>
          <p:cNvSpPr/>
          <p:nvPr/>
        </p:nvSpPr>
        <p:spPr>
          <a:xfrm rot="-2131329">
            <a:off x="396725" y="954340"/>
            <a:ext cx="685799" cy="204309"/>
          </a:xfrm>
          <a:prstGeom prst="flowChartProcess">
            <a:avLst/>
          </a:prstGeom>
          <a:solidFill>
            <a:srgbClr val="FBFBFB">
              <a:alpha val="44705"/>
            </a:srgbClr>
          </a:solidFill>
          <a:ln w="9525" cap="rnd" cmpd="sng">
            <a:solidFill>
              <a:srgbClr val="FFFFFF"/>
            </a:solidFill>
            <a:prstDash val="solid"/>
            <a:round/>
            <a:headEnd type="none" w="med" len="med"/>
            <a:tailEnd type="none" w="med" len="med"/>
          </a:ln>
          <a:effectLst>
            <a:outerShdw blurRad="25399" dist="25400" dir="3300000" sx="96000" sy="96000" algn="tl" rotWithShape="0">
              <a:srgbClr val="C8C8C8">
                <a:alpha val="40000"/>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86" name="Shape 86"/>
          <p:cNvSpPr/>
          <p:nvPr/>
        </p:nvSpPr>
        <p:spPr>
          <a:xfrm rot="2103354" flipH="1">
            <a:off x="5003667" y="936786"/>
            <a:ext cx="649224" cy="204310"/>
          </a:xfrm>
          <a:prstGeom prst="flowChartProcess">
            <a:avLst/>
          </a:prstGeom>
          <a:solidFill>
            <a:srgbClr val="FBFBFB">
              <a:alpha val="44705"/>
            </a:srgbClr>
          </a:solidFill>
          <a:ln w="9525" cap="rnd" cmpd="sng">
            <a:solidFill>
              <a:srgbClr val="FFFFFF"/>
            </a:solidFill>
            <a:prstDash val="solid"/>
            <a:round/>
            <a:headEnd type="none" w="med" len="med"/>
            <a:tailEnd type="none" w="med" len="med"/>
          </a:ln>
          <a:effectLst>
            <a:outerShdw blurRad="25399" dist="25400" dir="3300000" sx="96000" sy="96000" algn="tl" rotWithShape="0">
              <a:schemeClr val="lt2">
                <a:alpha val="20000"/>
              </a:scheme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87" name="Shape 87"/>
          <p:cNvSpPr txBox="1">
            <a:spLocks noGrp="1"/>
          </p:cNvSpPr>
          <p:nvPr>
            <p:ph type="body" idx="1"/>
          </p:nvPr>
        </p:nvSpPr>
        <p:spPr>
          <a:xfrm>
            <a:off x="838200" y="4800600"/>
            <a:ext cx="4419599" cy="762000"/>
          </a:xfrm>
          <a:prstGeom prst="rect">
            <a:avLst/>
          </a:prstGeom>
          <a:noFill/>
          <a:ln>
            <a:noFill/>
          </a:ln>
        </p:spPr>
        <p:txBody>
          <a:bodyPr lIns="91425" tIns="91425" rIns="91425" bIns="91425" anchor="ctr" anchorCtr="0"/>
          <a:lstStyle>
            <a:lvl1pPr marL="0" marR="0" lvl="0" indent="0" algn="l" rtl="0">
              <a:lnSpc>
                <a:spcPct val="114285"/>
              </a:lnSpc>
              <a:spcBef>
                <a:spcPts val="0"/>
              </a:spcBef>
              <a:buClr>
                <a:schemeClr val="accent1"/>
              </a:buClr>
              <a:buFont typeface="Noto Sans Symbols"/>
              <a:buNone/>
              <a:defRPr sz="1400" b="0" i="0" u="none" strike="noStrike" cap="none">
                <a:solidFill>
                  <a:srgbClr val="777777"/>
                </a:solidFill>
                <a:latin typeface="Calibri"/>
                <a:ea typeface="Calibri"/>
                <a:cs typeface="Calibri"/>
                <a:sym typeface="Calibri"/>
              </a:defRPr>
            </a:lvl1pPr>
            <a:lvl2pPr marL="640080" marR="0" lvl="1" indent="-170180" algn="l" rtl="0">
              <a:lnSpc>
                <a:spcPct val="100000"/>
              </a:lnSpc>
              <a:spcBef>
                <a:spcPts val="550"/>
              </a:spcBef>
              <a:buClr>
                <a:schemeClr val="accent1"/>
              </a:buClr>
              <a:buSzPct val="100000"/>
              <a:buFont typeface="Verdana"/>
              <a:buChar char="◦"/>
              <a:defRPr sz="1200" b="0" i="0" u="none" strike="noStrike" cap="none">
                <a:solidFill>
                  <a:schemeClr val="dk1"/>
                </a:solidFill>
                <a:latin typeface="Calibri"/>
                <a:ea typeface="Calibri"/>
                <a:cs typeface="Calibri"/>
                <a:sym typeface="Calibri"/>
              </a:defRPr>
            </a:lvl2pPr>
            <a:lvl3pPr marL="886967" marR="0" lvl="2" indent="-175767" algn="l" rtl="0">
              <a:lnSpc>
                <a:spcPct val="100000"/>
              </a:lnSpc>
              <a:spcBef>
                <a:spcPts val="200"/>
              </a:spcBef>
              <a:buClr>
                <a:schemeClr val="accent2"/>
              </a:buClr>
              <a:buSzPct val="100000"/>
              <a:buFont typeface="Noto Sans Symbols"/>
              <a:buChar char="⚫"/>
              <a:defRPr sz="1000" b="0" i="0" u="none" strike="noStrike" cap="none">
                <a:solidFill>
                  <a:schemeClr val="dk1"/>
                </a:solidFill>
                <a:latin typeface="Calibri"/>
                <a:ea typeface="Calibri"/>
                <a:cs typeface="Calibri"/>
                <a:sym typeface="Calibri"/>
              </a:defRPr>
            </a:lvl3pPr>
            <a:lvl4pPr marL="1097280" marR="0" lvl="3" indent="-125730" algn="l" rtl="0">
              <a:lnSpc>
                <a:spcPct val="100000"/>
              </a:lnSpc>
              <a:spcBef>
                <a:spcPts val="180"/>
              </a:spcBef>
              <a:buClr>
                <a:schemeClr val="accent3"/>
              </a:buClr>
              <a:buSzPct val="100000"/>
              <a:buFont typeface="Noto Sans Symbols"/>
              <a:buChar char="⚫"/>
              <a:defRPr sz="900" b="0" i="0" u="none" strike="noStrike" cap="none">
                <a:solidFill>
                  <a:schemeClr val="dk1"/>
                </a:solidFill>
                <a:latin typeface="Calibri"/>
                <a:ea typeface="Calibri"/>
                <a:cs typeface="Calibri"/>
                <a:sym typeface="Calibri"/>
              </a:defRPr>
            </a:lvl4pPr>
            <a:lvl5pPr marL="1298448" marR="0" lvl="4" indent="-136397" algn="l" rtl="0">
              <a:lnSpc>
                <a:spcPct val="100000"/>
              </a:lnSpc>
              <a:spcBef>
                <a:spcPts val="180"/>
              </a:spcBef>
              <a:buClr>
                <a:schemeClr val="accent4"/>
              </a:buClr>
              <a:buSzPct val="100000"/>
              <a:buFont typeface="Noto Sans Symbols"/>
              <a:buChar char="⚫"/>
              <a:defRPr sz="9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90000" sy="90000" flip="xy" algn="tl"/>
        </a:blipFill>
        <a:effectLst/>
      </p:bgPr>
    </p:bg>
    <p:spTree>
      <p:nvGrpSpPr>
        <p:cNvPr id="1" name="Shape 9"/>
        <p:cNvGrpSpPr/>
        <p:nvPr/>
      </p:nvGrpSpPr>
      <p:grpSpPr>
        <a:xfrm>
          <a:off x="0" y="0"/>
          <a:ext cx="0" cy="0"/>
          <a:chOff x="0" y="0"/>
          <a:chExt cx="0" cy="0"/>
        </a:xfrm>
      </p:grpSpPr>
      <p:sp>
        <p:nvSpPr>
          <p:cNvPr id="10" name="Shape 10"/>
          <p:cNvSpPr/>
          <p:nvPr/>
        </p:nvSpPr>
        <p:spPr>
          <a:xfrm>
            <a:off x="-815927" y="-815922"/>
            <a:ext cx="1638886" cy="1638886"/>
          </a:xfrm>
          <a:prstGeom prst="pie">
            <a:avLst>
              <a:gd name="adj1" fmla="val 0"/>
              <a:gd name="adj2" fmla="val 5402120"/>
            </a:avLst>
          </a:prstGeom>
          <a:solidFill>
            <a:srgbClr val="F8F8F8">
              <a:alpha val="32941"/>
            </a:srgbClr>
          </a:solidFill>
          <a:ln w="9525" cap="rnd" cmpd="sng">
            <a:solidFill>
              <a:srgbClr val="B2B2B2"/>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1" name="Shape 11"/>
          <p:cNvSpPr/>
          <p:nvPr/>
        </p:nvSpPr>
        <p:spPr>
          <a:xfrm>
            <a:off x="168816" y="21102"/>
            <a:ext cx="1702190" cy="1702190"/>
          </a:xfrm>
          <a:prstGeom prst="ellipse">
            <a:avLst/>
          </a:prstGeom>
          <a:noFill/>
          <a:ln w="27300" cap="rnd" cmpd="sng">
            <a:solidFill>
              <a:srgbClr val="ECECEC"/>
            </a:solidFill>
            <a:prstDash val="solid"/>
            <a:round/>
            <a:headEnd type="none" w="med" len="med"/>
            <a:tailEnd type="none" w="med" len="med"/>
          </a:ln>
          <a:effectLst>
            <a:outerShdw blurRad="25399" dist="25400" dir="5400000" algn="tl" rotWithShape="0">
              <a:srgbClr val="999999">
                <a:alpha val="84705"/>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2" name="Shape 12"/>
          <p:cNvSpPr/>
          <p:nvPr/>
        </p:nvSpPr>
        <p:spPr>
          <a:xfrm rot="2315675">
            <a:off x="182880" y="1055077"/>
            <a:ext cx="1125716" cy="1102624"/>
          </a:xfrm>
          <a:prstGeom prst="donut">
            <a:avLst>
              <a:gd name="adj" fmla="val 11833"/>
            </a:avLst>
          </a:prstGeom>
          <a:gradFill>
            <a:gsLst>
              <a:gs pos="0">
                <a:srgbClr val="F9F9F9">
                  <a:alpha val="69803"/>
                </a:srgbClr>
              </a:gs>
              <a:gs pos="70000">
                <a:srgbClr val="FDFDFD">
                  <a:alpha val="54901"/>
                </a:srgbClr>
              </a:gs>
              <a:gs pos="100000">
                <a:srgbClr val="B8B8B8">
                  <a:alpha val="60000"/>
                </a:srgbClr>
              </a:gs>
            </a:gsLst>
            <a:path path="circle">
              <a:fillToRect r="100000" b="100000"/>
            </a:path>
            <a:tileRect l="-100000" t="-100000"/>
          </a:gradFill>
          <a:ln w="9525" cap="rnd" cmpd="sng">
            <a:solidFill>
              <a:srgbClr val="A6A6A6"/>
            </a:solidFill>
            <a:prstDash val="solid"/>
            <a:round/>
            <a:headEnd type="none" w="med" len="med"/>
            <a:tailEnd type="none" w="med" len="med"/>
          </a:ln>
          <a:effectLst>
            <a:outerShdw blurRad="12699" dist="15000" dir="4500000" algn="tl" rotWithShape="0">
              <a:srgbClr val="494949">
                <a:alpha val="34901"/>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3" name="Shape 13"/>
          <p:cNvSpPr/>
          <p:nvPr/>
        </p:nvSpPr>
        <p:spPr>
          <a:xfrm>
            <a:off x="1012873" y="-54"/>
            <a:ext cx="8131127" cy="6858053"/>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4" name="Shape 14"/>
          <p:cNvSpPr txBox="1">
            <a:spLocks noGrp="1"/>
          </p:cNvSpPr>
          <p:nvPr>
            <p:ph type="title"/>
          </p:nvPr>
        </p:nvSpPr>
        <p:spPr>
          <a:xfrm>
            <a:off x="1435608" y="274637"/>
            <a:ext cx="7498080"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libri"/>
              <a:buNone/>
              <a:defRPr sz="43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 name="Shape 15"/>
          <p:cNvSpPr txBox="1">
            <a:spLocks noGrp="1"/>
          </p:cNvSpPr>
          <p:nvPr>
            <p:ph type="body" idx="1"/>
          </p:nvPr>
        </p:nvSpPr>
        <p:spPr>
          <a:xfrm>
            <a:off x="1435608" y="1447800"/>
            <a:ext cx="7498080" cy="4800600"/>
          </a:xfrm>
          <a:prstGeom prst="rect">
            <a:avLst/>
          </a:prstGeom>
          <a:noFill/>
          <a:ln>
            <a:noFill/>
          </a:ln>
        </p:spPr>
        <p:txBody>
          <a:bodyPr lIns="91425" tIns="91425" rIns="91425" bIns="91425" anchor="t" anchorCtr="0"/>
          <a:lstStyle>
            <a:lvl1pPr marL="365760" marR="0" lvl="0" indent="-127000" algn="l" rtl="0">
              <a:lnSpc>
                <a:spcPct val="100000"/>
              </a:lnSpc>
              <a:spcBef>
                <a:spcPts val="600"/>
              </a:spcBef>
              <a:buClr>
                <a:schemeClr val="accent1"/>
              </a:buClr>
              <a:buSzPct val="80000"/>
              <a:buFont typeface="Noto Sans Symbols"/>
              <a:buChar char="●"/>
              <a:defRPr sz="3200" b="0" i="0" u="none" strike="noStrike" cap="none">
                <a:solidFill>
                  <a:schemeClr val="dk1"/>
                </a:solidFill>
                <a:latin typeface="Calibri"/>
                <a:ea typeface="Calibri"/>
                <a:cs typeface="Calibri"/>
                <a:sym typeface="Calibri"/>
              </a:defRPr>
            </a:lvl1pPr>
            <a:lvl2pPr marL="640080" marR="0" lvl="1" indent="-68580" algn="l" rtl="0">
              <a:lnSpc>
                <a:spcPct val="100000"/>
              </a:lnSpc>
              <a:spcBef>
                <a:spcPts val="550"/>
              </a:spcBef>
              <a:buClr>
                <a:schemeClr val="accent1"/>
              </a:buClr>
              <a:buSzPct val="100000"/>
              <a:buFont typeface="Verdana"/>
              <a:buChar char="◦"/>
              <a:defRPr sz="2800" b="0" i="0" u="none" strike="noStrike" cap="none">
                <a:solidFill>
                  <a:schemeClr val="dk1"/>
                </a:solidFill>
                <a:latin typeface="Calibri"/>
                <a:ea typeface="Calibri"/>
                <a:cs typeface="Calibri"/>
                <a:sym typeface="Calibri"/>
              </a:defRPr>
            </a:lvl2pPr>
            <a:lvl3pPr marL="886967" marR="0" lvl="2" indent="-86867" algn="l" rtl="0">
              <a:lnSpc>
                <a:spcPct val="100000"/>
              </a:lnSpc>
              <a:spcBef>
                <a:spcPts val="480"/>
              </a:spcBef>
              <a:buClr>
                <a:schemeClr val="accent2"/>
              </a:buClr>
              <a:buSzPct val="100000"/>
              <a:buFont typeface="Noto Sans Symbols"/>
              <a:buChar char="⚫"/>
              <a:defRPr sz="2400" b="0" i="0" u="none" strike="noStrike" cap="none">
                <a:solidFill>
                  <a:schemeClr val="dk1"/>
                </a:solidFill>
                <a:latin typeface="Calibri"/>
                <a:ea typeface="Calibri"/>
                <a:cs typeface="Calibri"/>
                <a:sym typeface="Calibri"/>
              </a:defRPr>
            </a:lvl3pPr>
            <a:lvl4pPr marL="1097280" marR="0" lvl="3" indent="-55880" algn="l" rtl="0">
              <a:lnSpc>
                <a:spcPct val="100000"/>
              </a:lnSpc>
              <a:spcBef>
                <a:spcPts val="400"/>
              </a:spcBef>
              <a:buClr>
                <a:schemeClr val="accent3"/>
              </a:buClr>
              <a:buSzPct val="100000"/>
              <a:buFont typeface="Noto Sans Symbols"/>
              <a:buChar char="⚫"/>
              <a:defRPr sz="2000" b="0" i="0" u="none" strike="noStrike" cap="none">
                <a:solidFill>
                  <a:schemeClr val="dk1"/>
                </a:solidFill>
                <a:latin typeface="Calibri"/>
                <a:ea typeface="Calibri"/>
                <a:cs typeface="Calibri"/>
                <a:sym typeface="Calibri"/>
              </a:defRPr>
            </a:lvl4pPr>
            <a:lvl5pPr marL="1298448" marR="0" lvl="4" indent="-66547" algn="l" rtl="0">
              <a:lnSpc>
                <a:spcPct val="100000"/>
              </a:lnSpc>
              <a:spcBef>
                <a:spcPts val="400"/>
              </a:spcBef>
              <a:buClr>
                <a:schemeClr val="accent4"/>
              </a:buClr>
              <a:buSzPct val="100000"/>
              <a:buFont typeface="Noto Sans Symbols"/>
              <a:buChar char="⚫"/>
              <a:defRPr sz="2000" b="0" i="0" u="none" strike="noStrike" cap="none">
                <a:solidFill>
                  <a:schemeClr val="dk1"/>
                </a:solidFill>
                <a:latin typeface="Calibri"/>
                <a:ea typeface="Calibri"/>
                <a:cs typeface="Calibri"/>
                <a:sym typeface="Calibri"/>
              </a:defRPr>
            </a:lvl5pPr>
            <a:lvl6pPr marL="1508760" marR="0" lvl="5" indent="-60960" algn="l" rtl="0">
              <a:lnSpc>
                <a:spcPct val="100000"/>
              </a:lnSpc>
              <a:spcBef>
                <a:spcPts val="400"/>
              </a:spcBef>
              <a:buClr>
                <a:schemeClr val="accent5"/>
              </a:buClr>
              <a:buSzPct val="100000"/>
              <a:buFont typeface="Noto Sans Symbols"/>
              <a:buChar char="⚫"/>
              <a:defRPr sz="2000" b="0" i="0" u="none" strike="noStrike" cap="none">
                <a:solidFill>
                  <a:schemeClr val="dk1"/>
                </a:solidFill>
                <a:latin typeface="Calibri"/>
                <a:ea typeface="Calibri"/>
                <a:cs typeface="Calibri"/>
                <a:sym typeface="Calibri"/>
              </a:defRPr>
            </a:lvl6pPr>
            <a:lvl7pPr marL="1719072" marR="0" lvl="6" indent="-68072"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7pPr>
            <a:lvl8pPr marL="1920240" marR="0" lvl="7" indent="-66039"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8pPr>
            <a:lvl9pPr marL="2130552" marR="0" lvl="8" indent="-60451" algn="l" rtl="0">
              <a:lnSpc>
                <a:spcPct val="100000"/>
              </a:lnSpc>
              <a:spcBef>
                <a:spcPts val="400"/>
              </a:spcBef>
              <a:buClr>
                <a:schemeClr val="accent6"/>
              </a:buClr>
              <a:buSzPct val="100000"/>
              <a:buFont typeface="Noto Sans Symbols"/>
              <a:buChar char="⚫"/>
              <a:defRPr sz="20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dt" idx="10"/>
          </p:nvPr>
        </p:nvSpPr>
        <p:spPr>
          <a:xfrm>
            <a:off x="3581400" y="6305550"/>
            <a:ext cx="2133599" cy="476249"/>
          </a:xfrm>
          <a:prstGeom prst="rect">
            <a:avLst/>
          </a:prstGeom>
          <a:noFill/>
          <a:ln>
            <a:noFill/>
          </a:ln>
        </p:spPr>
        <p:txBody>
          <a:bodyPr lIns="91425" tIns="91425" rIns="91425" bIns="91425" anchor="b" anchorCtr="0"/>
          <a:lstStyle>
            <a:lvl1pPr marL="0" marR="0" lvl="0" indent="0" algn="r"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ftr" idx="11"/>
          </p:nvPr>
        </p:nvSpPr>
        <p:spPr>
          <a:xfrm>
            <a:off x="5715000" y="6305550"/>
            <a:ext cx="2895600" cy="476249"/>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rgbClr val="999999"/>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8613647" y="6305550"/>
            <a:ext cx="457200" cy="476249"/>
          </a:xfrm>
          <a:prstGeom prst="rect">
            <a:avLst/>
          </a:prstGeom>
          <a:noFill/>
          <a:ln>
            <a:noFill/>
          </a:ln>
        </p:spPr>
        <p:txBody>
          <a:bodyPr lIns="91425" tIns="45700" rIns="91425" bIns="45700" anchor="b" anchorCtr="0">
            <a:noAutofit/>
          </a:bodyPr>
          <a:lstStyle/>
          <a:p>
            <a:pPr marL="0" marR="0" lvl="0" indent="0" algn="ctr" rtl="0">
              <a:spcBef>
                <a:spcPts val="0"/>
              </a:spcBef>
              <a:buSzPct val="25000"/>
              <a:buNone/>
            </a:pPr>
            <a:fld id="{00000000-1234-1234-1234-123412341234}" type="slidenum">
              <a:rPr lang="en-US" sz="1200" b="0" i="0" u="none" strike="noStrike" cap="none">
                <a:solidFill>
                  <a:srgbClr val="999999"/>
                </a:solidFill>
                <a:latin typeface="Calibri"/>
                <a:ea typeface="Calibri"/>
                <a:cs typeface="Calibri"/>
                <a:sym typeface="Calibri"/>
              </a:rPr>
              <a:pPr marL="0" marR="0" lvl="0" indent="0" algn="ctr" rtl="0">
                <a:spcBef>
                  <a:spcPts val="0"/>
                </a:spcBef>
                <a:buSzPct val="25000"/>
                <a:buNone/>
              </a:pPr>
              <a:t>‹#›</a:t>
            </a:fld>
            <a:endParaRPr lang="en-US" sz="1200" b="0" i="0" u="none" strike="noStrike" cap="none">
              <a:solidFill>
                <a:srgbClr val="999999"/>
              </a:solidFill>
              <a:latin typeface="Calibri"/>
              <a:ea typeface="Calibri"/>
              <a:cs typeface="Calibri"/>
              <a:sym typeface="Calibri"/>
            </a:endParaRPr>
          </a:p>
        </p:txBody>
      </p:sp>
      <p:sp>
        <p:nvSpPr>
          <p:cNvPr id="19" name="Shape 19"/>
          <p:cNvSpPr/>
          <p:nvPr/>
        </p:nvSpPr>
        <p:spPr>
          <a:xfrm>
            <a:off x="1014983" y="-54"/>
            <a:ext cx="73151" cy="6858053"/>
          </a:xfrm>
          <a:prstGeom prst="rect">
            <a:avLst/>
          </a:prstGeom>
          <a:solidFill>
            <a:schemeClr val="lt1"/>
          </a:solidFill>
          <a:ln>
            <a:noFill/>
          </a:ln>
          <a:effectLst>
            <a:outerShdw blurRad="38550" dist="38000" dir="10800000" algn="tl" rotWithShape="0">
              <a:srgbClr val="656565">
                <a:alpha val="24705"/>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1432559" y="359897"/>
            <a:ext cx="7406639" cy="1472183"/>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Grammar Attack!</a:t>
            </a:r>
          </a:p>
        </p:txBody>
      </p:sp>
      <p:sp>
        <p:nvSpPr>
          <p:cNvPr id="105" name="Shape 105"/>
          <p:cNvSpPr txBox="1">
            <a:spLocks noGrp="1"/>
          </p:cNvSpPr>
          <p:nvPr>
            <p:ph type="subTitle" idx="1"/>
          </p:nvPr>
        </p:nvSpPr>
        <p:spPr>
          <a:xfrm>
            <a:off x="1432559" y="1850064"/>
            <a:ext cx="7406639" cy="2798136"/>
          </a:xfrm>
          <a:prstGeom prst="rect">
            <a:avLst/>
          </a:prstGeom>
          <a:noFill/>
          <a:ln>
            <a:noFill/>
          </a:ln>
        </p:spPr>
        <p:txBody>
          <a:bodyPr lIns="91425" tIns="0" rIns="91425" bIns="45700" anchor="t" anchorCtr="0">
            <a:noAutofit/>
          </a:bodyPr>
          <a:lstStyle/>
          <a:p>
            <a:pPr marL="27432" marR="0" lvl="0" indent="-2032" algn="l" rtl="0">
              <a:lnSpc>
                <a:spcPct val="100000"/>
              </a:lnSpc>
              <a:spcBef>
                <a:spcPts val="0"/>
              </a:spcBef>
              <a:spcAft>
                <a:spcPts val="0"/>
              </a:spcAft>
              <a:buClr>
                <a:schemeClr val="accent1"/>
              </a:buClr>
              <a:buSzPct val="25000"/>
              <a:buFont typeface="Noto Sans Symbols"/>
              <a:buNone/>
            </a:pPr>
            <a:r>
              <a:rPr lang="en-US" sz="2600" b="0" i="0" u="none" strike="noStrike" cap="none" dirty="0">
                <a:solidFill>
                  <a:srgbClr val="3B3B3B"/>
                </a:solidFill>
                <a:latin typeface="Calibri"/>
                <a:ea typeface="Calibri"/>
                <a:cs typeface="Calibri"/>
                <a:sym typeface="Calibri"/>
              </a:rPr>
              <a:t>A Review Game with </a:t>
            </a:r>
          </a:p>
          <a:p>
            <a:pPr marL="484632" marR="0" lvl="0" indent="-459232" algn="l" rtl="0">
              <a:lnSpc>
                <a:spcPct val="100000"/>
              </a:lnSpc>
              <a:spcBef>
                <a:spcPts val="600"/>
              </a:spcBef>
              <a:spcAft>
                <a:spcPts val="0"/>
              </a:spcAft>
              <a:buClr>
                <a:schemeClr val="accent1"/>
              </a:buClr>
              <a:buSzPct val="79999"/>
              <a:buFont typeface="Arial"/>
              <a:buChar char="•"/>
            </a:pPr>
            <a:r>
              <a:rPr lang="en-US" sz="2600" b="0" i="0" u="none" strike="noStrike" cap="none" dirty="0">
                <a:solidFill>
                  <a:srgbClr val="3B3B3B"/>
                </a:solidFill>
                <a:latin typeface="Calibri"/>
                <a:ea typeface="Calibri"/>
                <a:cs typeface="Calibri"/>
                <a:sym typeface="Calibri"/>
              </a:rPr>
              <a:t>Punctuation</a:t>
            </a:r>
          </a:p>
          <a:p>
            <a:pPr marL="484632" marR="0" lvl="0" indent="-459232" algn="l" rtl="0">
              <a:lnSpc>
                <a:spcPct val="100000"/>
              </a:lnSpc>
              <a:spcBef>
                <a:spcPts val="600"/>
              </a:spcBef>
              <a:spcAft>
                <a:spcPts val="0"/>
              </a:spcAft>
              <a:buClr>
                <a:schemeClr val="accent1"/>
              </a:buClr>
              <a:buSzPct val="79999"/>
              <a:buFont typeface="Arial"/>
              <a:buChar char="•"/>
            </a:pPr>
            <a:r>
              <a:rPr lang="en-US" sz="2600" b="0" i="0" u="none" strike="noStrike" cap="none" dirty="0">
                <a:solidFill>
                  <a:srgbClr val="3B3B3B"/>
                </a:solidFill>
                <a:latin typeface="Calibri"/>
                <a:ea typeface="Calibri"/>
                <a:cs typeface="Calibri"/>
                <a:sym typeface="Calibri"/>
              </a:rPr>
              <a:t>Double Negatives</a:t>
            </a:r>
          </a:p>
          <a:p>
            <a:pPr marL="484632" marR="0" lvl="0" indent="-459232" algn="l" rtl="0">
              <a:lnSpc>
                <a:spcPct val="100000"/>
              </a:lnSpc>
              <a:spcBef>
                <a:spcPts val="600"/>
              </a:spcBef>
              <a:spcAft>
                <a:spcPts val="0"/>
              </a:spcAft>
              <a:buClr>
                <a:schemeClr val="accent1"/>
              </a:buClr>
              <a:buSzPct val="79999"/>
              <a:buFont typeface="Arial"/>
              <a:buChar char="•"/>
            </a:pPr>
            <a:r>
              <a:rPr lang="en-US" sz="2600" b="0" i="0" u="none" strike="noStrike" cap="none" dirty="0">
                <a:solidFill>
                  <a:srgbClr val="3B3B3B"/>
                </a:solidFill>
                <a:latin typeface="Calibri"/>
                <a:ea typeface="Calibri"/>
                <a:cs typeface="Calibri"/>
                <a:sym typeface="Calibri"/>
              </a:rPr>
              <a:t>Capitalization </a:t>
            </a:r>
            <a:endParaRPr lang="en-US" sz="2600" b="0" i="0" u="none" strike="noStrike" cap="none" dirty="0" smtClean="0">
              <a:solidFill>
                <a:srgbClr val="3B3B3B"/>
              </a:solidFill>
              <a:latin typeface="Calibri"/>
              <a:ea typeface="Calibri"/>
              <a:cs typeface="Calibri"/>
              <a:sym typeface="Calibri"/>
            </a:endParaRPr>
          </a:p>
          <a:p>
            <a:pPr marL="484632" marR="0" lvl="0" indent="-459232" algn="l" rtl="0">
              <a:lnSpc>
                <a:spcPct val="100000"/>
              </a:lnSpc>
              <a:spcBef>
                <a:spcPts val="600"/>
              </a:spcBef>
              <a:spcAft>
                <a:spcPts val="0"/>
              </a:spcAft>
              <a:buClr>
                <a:schemeClr val="accent1"/>
              </a:buClr>
              <a:buSzPct val="79999"/>
              <a:buFont typeface="Arial"/>
              <a:buChar char="•"/>
            </a:pPr>
            <a:r>
              <a:rPr lang="en-US" smtClean="0"/>
              <a:t>Modifiers</a:t>
            </a:r>
            <a:endParaRPr lang="en-US" sz="2600" b="0" i="0" u="none" strike="noStrike" cap="none">
              <a:solidFill>
                <a:srgbClr val="3B3B3B"/>
              </a:solidFill>
              <a:latin typeface="Calibri"/>
              <a:ea typeface="Calibri"/>
              <a:cs typeface="Calibri"/>
              <a:sym typeface="Calibri"/>
            </a:endParaRPr>
          </a:p>
          <a:p>
            <a:pPr marL="27432" marR="0" lvl="0" indent="-2032" algn="l" rtl="0">
              <a:lnSpc>
                <a:spcPct val="100000"/>
              </a:lnSpc>
              <a:spcBef>
                <a:spcPts val="600"/>
              </a:spcBef>
              <a:buClr>
                <a:schemeClr val="accent1"/>
              </a:buClr>
              <a:buSzPct val="25000"/>
              <a:buFont typeface="Noto Sans Symbols"/>
              <a:buNone/>
            </a:pPr>
            <a:r>
              <a:rPr lang="en-US" sz="2600" b="0" i="0" u="none" strike="noStrike" cap="none" dirty="0">
                <a:solidFill>
                  <a:srgbClr val="3B3B3B"/>
                </a:solidFill>
                <a:latin typeface="Calibri"/>
                <a:ea typeface="Calibri"/>
                <a:cs typeface="Calibri"/>
                <a:sym typeface="Calibri"/>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2578391" y="228600"/>
            <a:ext cx="6400799" cy="6324600"/>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dk2"/>
              </a:buClr>
              <a:buSzPct val="25000"/>
              <a:buFont typeface="Calibri"/>
              <a:buNone/>
            </a:pPr>
            <a:r>
              <a:rPr lang="en-US" sz="3600" b="1" i="0" u="none" strike="noStrike" cap="none">
                <a:solidFill>
                  <a:schemeClr val="dk2"/>
                </a:solidFill>
                <a:latin typeface="Calibri"/>
                <a:ea typeface="Calibri"/>
                <a:cs typeface="Calibri"/>
                <a:sym typeface="Calibri"/>
              </a:rPr>
              <a:t>WHICH OF THE FOLLOWING SENTENCES IS PUNCTUATED CORRECTLY?</a:t>
            </a:r>
            <a:br>
              <a:rPr lang="en-US" sz="3600" b="1" i="0" u="none" strike="noStrike" cap="none">
                <a:solidFill>
                  <a:schemeClr val="dk2"/>
                </a:solidFill>
                <a:latin typeface="Calibri"/>
                <a:ea typeface="Calibri"/>
                <a:cs typeface="Calibri"/>
                <a:sym typeface="Calibri"/>
              </a:rPr>
            </a:br>
            <a:r>
              <a:rPr lang="en-US" sz="3600" b="1" i="0" u="none" strike="noStrike" cap="none">
                <a:solidFill>
                  <a:schemeClr val="dk2"/>
                </a:solidFill>
                <a:latin typeface="Calibri"/>
                <a:ea typeface="Calibri"/>
                <a:cs typeface="Calibri"/>
                <a:sym typeface="Calibri"/>
              </a:rPr>
              <a:t/>
            </a:r>
            <a:br>
              <a:rPr lang="en-US" sz="3600" b="1" i="0" u="none" strike="noStrike" cap="none">
                <a:solidFill>
                  <a:schemeClr val="dk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1.  I HAVE TO BUY ORANGES, BANANAS, AND APPLES, BUT I FORGOT MY COUPONS!</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2.  I HAVE TO BUY ORANGES, BANANAS, AND APPLES; BUT I FORGOT MY COUPONS!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435608" y="274319"/>
            <a:ext cx="7498080" cy="60502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2.  I have to buy oranges, bananas, and apples; but I forgot my coupons!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2578391" y="381000"/>
            <a:ext cx="6400799" cy="6096000"/>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WHERE DOES THE QUESTION MARK GO WITH THE QUOTE?</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JEDIDIAH INQUIRED, “WHAT DAY IS THE PROJECT DUE”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1435608" y="274319"/>
            <a:ext cx="7498080" cy="61264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Inside the quote!!</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Jedidiah inquired, “What day is the project due?”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2578391" y="381000"/>
            <a:ext cx="6400799" cy="6248399"/>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WHICH OF THE FOLLOWING SENTENCES IS PUNCTUATED CORRECTLY?</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1.  THE LADIES’ BOOK CLUB MEETS ON TUESDAY’S. </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2.  THE LADIES’ BOOK CLUB MEETS ON TUESDAYS.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1435608" y="274319"/>
            <a:ext cx="7498080" cy="61264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2.  The ladies’ book club meets on Tuesdays.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2578391" y="304800"/>
            <a:ext cx="6400799" cy="6248399"/>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CHOOSE THE CORRECT SENTENCE. </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1.  “SUNDAY MORNING” IS ON SONGS ABOUT JANE BY </a:t>
            </a:r>
            <a:r>
              <a:rPr lang="en-US" sz="2400" b="1" i="0" u="sng" strike="noStrike" cap="none">
                <a:solidFill>
                  <a:srgbClr val="E90062"/>
                </a:solidFill>
                <a:latin typeface="Calibri"/>
                <a:ea typeface="Calibri"/>
                <a:cs typeface="Calibri"/>
                <a:sym typeface="Calibri"/>
              </a:rPr>
              <a:t>MAROON 5</a:t>
            </a:r>
            <a:r>
              <a:rPr lang="en-US" sz="2400" b="1" i="0" u="none" strike="noStrike" cap="none">
                <a:solidFill>
                  <a:srgbClr val="E90062"/>
                </a:solidFill>
                <a:latin typeface="Calibri"/>
                <a:ea typeface="Calibri"/>
                <a:cs typeface="Calibri"/>
                <a:sym typeface="Calibri"/>
              </a:rPr>
              <a:t>.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2.  “SUNDAY MORNING” IS ON </a:t>
            </a:r>
            <a:r>
              <a:rPr lang="en-US" sz="2400" b="1" i="0" u="sng" strike="noStrike" cap="none">
                <a:solidFill>
                  <a:srgbClr val="E90062"/>
                </a:solidFill>
                <a:latin typeface="Calibri"/>
                <a:ea typeface="Calibri"/>
                <a:cs typeface="Calibri"/>
                <a:sym typeface="Calibri"/>
              </a:rPr>
              <a:t>SONGS ABOUT JANE </a:t>
            </a:r>
            <a:r>
              <a:rPr lang="en-US" sz="2400" b="1" i="0" u="none" strike="noStrike" cap="none">
                <a:solidFill>
                  <a:srgbClr val="E90062"/>
                </a:solidFill>
                <a:latin typeface="Calibri"/>
                <a:ea typeface="Calibri"/>
                <a:cs typeface="Calibri"/>
                <a:sym typeface="Calibri"/>
              </a:rPr>
              <a:t>BY MAROON 5.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435608" y="274319"/>
            <a:ext cx="7498080" cy="60502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2.  “Sunday Morning” is on </a:t>
            </a:r>
            <a:r>
              <a:rPr lang="en-US" sz="4300" b="0" i="0" u="sng" strike="noStrike" cap="none">
                <a:solidFill>
                  <a:srgbClr val="E90062"/>
                </a:solidFill>
                <a:latin typeface="Calibri"/>
                <a:ea typeface="Calibri"/>
                <a:cs typeface="Calibri"/>
                <a:sym typeface="Calibri"/>
              </a:rPr>
              <a:t>Songs about Jane </a:t>
            </a:r>
            <a:r>
              <a:rPr lang="en-US" sz="4300" b="0" i="0" u="none" strike="noStrike" cap="none">
                <a:solidFill>
                  <a:srgbClr val="E90062"/>
                </a:solidFill>
                <a:latin typeface="Calibri"/>
                <a:ea typeface="Calibri"/>
                <a:cs typeface="Calibri"/>
                <a:sym typeface="Calibri"/>
              </a:rPr>
              <a:t>by Maroon 5.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2578391" y="381000"/>
            <a:ext cx="6400799" cy="6096000"/>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CHOOSE THE CORRECT WORD TO COMPLETE THE FOLLOWING SENTENCE:</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I (HAVE, DON’T HAVE) BUT EIGHT DOLLARS.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435608" y="274319"/>
            <a:ext cx="7498080" cy="60502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I HAVE but eight dollars.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578391" y="381000"/>
            <a:ext cx="6400799" cy="6248399"/>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WHICH OF THE FOLLOWING SENTENCES IS PUNCTUATED CORRECTLY?</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1.  THE DOG RAN AWAY; NO ONE EVER FOUND IT. </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2.  THE DOG RAN AWAY, NO ONE EVER FOUND IT.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590800" y="304800"/>
            <a:ext cx="6400799" cy="6324600"/>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CHOOSE THE CORRECT WORD TO COMPLETE THE FOLLOWING SENTENCE:</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HER ADVICE IS HARDLY (EVER, NEVER) BAD.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1435608" y="274319"/>
            <a:ext cx="7498080" cy="62788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Her advice is hardly EVER bad.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2578391" y="304800"/>
            <a:ext cx="6400799" cy="6172199"/>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dk2"/>
              </a:buClr>
              <a:buSzPct val="25000"/>
              <a:buFont typeface="Calibri"/>
              <a:buNone/>
            </a:pPr>
            <a:r>
              <a:rPr lang="en-US" sz="3600" b="1" i="0" u="none" strike="noStrike" cap="none">
                <a:solidFill>
                  <a:schemeClr val="dk2"/>
                </a:solidFill>
                <a:latin typeface="Calibri"/>
                <a:ea typeface="Calibri"/>
                <a:cs typeface="Calibri"/>
                <a:sym typeface="Calibri"/>
              </a:rPr>
              <a:t>WHICH OF THE FOLLOWING SENTENCES IS PUNCTUATED CORRECTLY?</a:t>
            </a:r>
            <a:br>
              <a:rPr lang="en-US" sz="3600" b="1" i="0" u="none" strike="noStrike" cap="none">
                <a:solidFill>
                  <a:schemeClr val="dk2"/>
                </a:solidFill>
                <a:latin typeface="Calibri"/>
                <a:ea typeface="Calibri"/>
                <a:cs typeface="Calibri"/>
                <a:sym typeface="Calibri"/>
              </a:rPr>
            </a:br>
            <a:r>
              <a:rPr lang="en-US" sz="3600" b="1" i="0" u="none" strike="noStrike" cap="none">
                <a:solidFill>
                  <a:schemeClr val="dk2"/>
                </a:solidFill>
                <a:latin typeface="Calibri"/>
                <a:ea typeface="Calibri"/>
                <a:cs typeface="Calibri"/>
                <a:sym typeface="Calibri"/>
              </a:rPr>
              <a:t/>
            </a:r>
            <a:br>
              <a:rPr lang="en-US" sz="3600" b="1" i="0" u="none" strike="noStrike" cap="none">
                <a:solidFill>
                  <a:schemeClr val="dk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1.  DAYS TURNED INTO YEARS THE YEARS SEEMED ENDLESS.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2.  DAYS TURNED INTO YEARS, AND THE YEARS SEEMED ENDLESS.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1435608" y="274319"/>
            <a:ext cx="7498080" cy="61264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2.  Days turned into years, and the years seemed endless.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2578391" y="304800"/>
            <a:ext cx="6400799" cy="6324600"/>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CHOOSE THE CORRECT WORD TO COMPLETE THE FOLLOWING SENTENCE:</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SHE (IS, IS NOT) BARELY OLD ENOUGH TO HAVE HER LICENSE.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1435608" y="274319"/>
            <a:ext cx="7498080" cy="62026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She IS barely old enough to have her license.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2578391" y="304800"/>
            <a:ext cx="6400799" cy="6324600"/>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dk2"/>
              </a:buClr>
              <a:buSzPct val="25000"/>
              <a:buFont typeface="Calibri"/>
              <a:buNone/>
            </a:pPr>
            <a:r>
              <a:rPr lang="en-US" sz="3600" b="1" i="0" u="none" strike="noStrike" cap="none">
                <a:solidFill>
                  <a:schemeClr val="dk2"/>
                </a:solidFill>
                <a:latin typeface="Calibri"/>
                <a:ea typeface="Calibri"/>
                <a:cs typeface="Calibri"/>
                <a:sym typeface="Calibri"/>
              </a:rPr>
              <a:t>WHICH OF THE TWO SENTENCES IS PUNCTUATED CORRECTLY?</a:t>
            </a:r>
            <a:br>
              <a:rPr lang="en-US" sz="3600" b="1" i="0" u="none" strike="noStrike" cap="none">
                <a:solidFill>
                  <a:schemeClr val="dk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1.  SHE ALWAYS ENJOYED SWEETS: CHOCOLATE, MARSHMALLOWS, AND TOFFEE APPLES.</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2.  SHE ALWAYS ENJOYED SWEETS; CHOCOLATE, MARSHMALLOWS, AND TOFFEE APPLES.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1435608" y="274319"/>
            <a:ext cx="7498080" cy="62788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1.  She enjoyed sweets: chocolate, marshmallows, and toffee apples.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2578391" y="304800"/>
            <a:ext cx="6400799" cy="6248399"/>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WHICH OF THE FOLLOWING SENTENCES IS CORRECT?</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1.  THE </a:t>
            </a:r>
            <a:r>
              <a:rPr lang="en-US" sz="4000" b="1" i="0" u="sng" strike="noStrike" cap="none">
                <a:solidFill>
                  <a:srgbClr val="E90062"/>
                </a:solidFill>
                <a:latin typeface="Calibri"/>
                <a:ea typeface="Calibri"/>
                <a:cs typeface="Calibri"/>
                <a:sym typeface="Calibri"/>
              </a:rPr>
              <a:t>AVE MARIA</a:t>
            </a:r>
            <a:r>
              <a:rPr lang="en-US" sz="4000" b="1" i="0" u="none" strike="noStrike" cap="none">
                <a:solidFill>
                  <a:srgbClr val="E90062"/>
                </a:solidFill>
                <a:latin typeface="Calibri"/>
                <a:ea typeface="Calibri"/>
                <a:cs typeface="Calibri"/>
                <a:sym typeface="Calibri"/>
              </a:rPr>
              <a:t> PLAYED ON THE “TITANIC.”</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2.  THE “AVE MARIA” PLAYED ON THE </a:t>
            </a:r>
            <a:r>
              <a:rPr lang="en-US" sz="4000" b="1" i="0" u="sng" strike="noStrike" cap="none">
                <a:solidFill>
                  <a:srgbClr val="E90062"/>
                </a:solidFill>
                <a:latin typeface="Calibri"/>
                <a:ea typeface="Calibri"/>
                <a:cs typeface="Calibri"/>
                <a:sym typeface="Calibri"/>
              </a:rPr>
              <a:t>TITANIC</a:t>
            </a:r>
            <a:r>
              <a:rPr lang="en-US" sz="4000" b="1" i="0" u="none" strike="noStrike" cap="none">
                <a:solidFill>
                  <a:srgbClr val="E90062"/>
                </a:solidFill>
                <a:latin typeface="Calibri"/>
                <a:ea typeface="Calibri"/>
                <a:cs typeface="Calibri"/>
                <a:sym typeface="Calibri"/>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1435608" y="274319"/>
            <a:ext cx="7498080" cy="61264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2.  The “Ave Maria” played on the </a:t>
            </a:r>
            <a:r>
              <a:rPr lang="en-US" sz="4300" b="0" i="0" u="sng" strike="noStrike" cap="none">
                <a:solidFill>
                  <a:srgbClr val="E90062"/>
                </a:solidFill>
                <a:latin typeface="Calibri"/>
                <a:ea typeface="Calibri"/>
                <a:cs typeface="Calibri"/>
                <a:sym typeface="Calibri"/>
              </a:rPr>
              <a:t>Titanic</a:t>
            </a:r>
            <a:r>
              <a:rPr lang="en-US" sz="4300" b="0" i="0" u="none" strike="noStrike" cap="none">
                <a:solidFill>
                  <a:srgbClr val="E90062"/>
                </a:solidFill>
                <a:latin typeface="Calibri"/>
                <a:ea typeface="Calibri"/>
                <a:cs typeface="Calibri"/>
                <a:sym typeface="Calibri"/>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435608" y="274319"/>
            <a:ext cx="7498080" cy="62788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1.  The dog ran away; no one ever found it.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2578391" y="381000"/>
            <a:ext cx="6400799" cy="6172199"/>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WHICH SENTENCE IS CORRECT?</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1.  THE MAGNA CARTA WAS SIGNED. </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
            </a:r>
            <a:br>
              <a:rPr lang="en-US" sz="4000" b="1" i="0" u="none" strike="noStrike" cap="none">
                <a:solidFill>
                  <a:srgbClr val="E9006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2.  THE </a:t>
            </a:r>
            <a:r>
              <a:rPr lang="en-US" sz="4000" b="1" i="0" u="sng" strike="noStrike" cap="none">
                <a:solidFill>
                  <a:srgbClr val="E90062"/>
                </a:solidFill>
                <a:latin typeface="Calibri"/>
                <a:ea typeface="Calibri"/>
                <a:cs typeface="Calibri"/>
                <a:sym typeface="Calibri"/>
              </a:rPr>
              <a:t>MAGNA CARTA </a:t>
            </a:r>
            <a:r>
              <a:rPr lang="en-US" sz="4000" b="1" i="0" u="none" strike="noStrike" cap="none">
                <a:solidFill>
                  <a:srgbClr val="E90062"/>
                </a:solidFill>
                <a:latin typeface="Calibri"/>
                <a:ea typeface="Calibri"/>
                <a:cs typeface="Calibri"/>
                <a:sym typeface="Calibri"/>
              </a:rPr>
              <a:t>WAS SIGNED.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1435608" y="274319"/>
            <a:ext cx="7498080" cy="61264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1.  The Magna Carta was signed.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2578391" y="304800"/>
            <a:ext cx="6400799" cy="6324600"/>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CHOOSE THE CORRECT WORD TO COMPLETE THE FOLLOWING SENTENCE: </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YOU (DID, DID NOT) HARDLY FINISH YOUR BEANS.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435608" y="274319"/>
            <a:ext cx="7498080" cy="61264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You DID hardly finish your beans.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2578391" y="1752600"/>
            <a:ext cx="6400799" cy="4724398"/>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Clr>
                <a:schemeClr val="accent1"/>
              </a:buClr>
              <a:buSzPct val="25000"/>
              <a:buFont typeface="Calibri"/>
              <a:buNone/>
            </a:pPr>
            <a:r>
              <a:rPr lang="en-US" sz="4400" b="1" i="0" u="none" strike="noStrike" cap="none">
                <a:solidFill>
                  <a:schemeClr val="accent1"/>
                </a:solidFill>
                <a:latin typeface="Calibri"/>
                <a:ea typeface="Calibri"/>
                <a:cs typeface="Calibri"/>
                <a:sym typeface="Calibri"/>
              </a:rPr>
              <a:t>AFTER SPENDING THE ENTIRE MORNING AND PART OF THE AFTERNOON IN THE GARDEN.</a:t>
            </a:r>
          </a:p>
        </p:txBody>
      </p:sp>
      <p:sp>
        <p:nvSpPr>
          <p:cNvPr id="271" name="Shape 271"/>
          <p:cNvSpPr txBox="1">
            <a:spLocks noGrp="1"/>
          </p:cNvSpPr>
          <p:nvPr>
            <p:ph type="body" idx="1"/>
          </p:nvPr>
        </p:nvSpPr>
        <p:spPr>
          <a:xfrm>
            <a:off x="2362200" y="76200"/>
            <a:ext cx="6400799" cy="1676399"/>
          </a:xfrm>
          <a:prstGeom prst="rect">
            <a:avLst/>
          </a:prstGeom>
          <a:noFill/>
          <a:ln>
            <a:noFill/>
          </a:ln>
        </p:spPr>
        <p:txBody>
          <a:bodyPr lIns="91425" tIns="45700" rIns="91425" bIns="45700" anchor="b" anchorCtr="0">
            <a:noAutofit/>
          </a:bodyPr>
          <a:lstStyle/>
          <a:p>
            <a:pPr marL="18288" marR="0" lvl="0" indent="-5588" algn="l" rtl="0">
              <a:lnSpc>
                <a:spcPct val="52272"/>
              </a:lnSpc>
              <a:spcBef>
                <a:spcPts val="0"/>
              </a:spcBef>
              <a:spcAft>
                <a:spcPts val="0"/>
              </a:spcAft>
              <a:buClr>
                <a:schemeClr val="accent1"/>
              </a:buClr>
              <a:buSzPct val="25000"/>
              <a:buFont typeface="Noto Sans Symbols"/>
              <a:buNone/>
            </a:pPr>
            <a:r>
              <a:rPr lang="en-US" sz="4400" b="0" i="0" u="none" strike="noStrike" cap="none">
                <a:solidFill>
                  <a:srgbClr val="3B3B3B"/>
                </a:solidFill>
                <a:latin typeface="Calibri"/>
                <a:ea typeface="Calibri"/>
                <a:cs typeface="Calibri"/>
                <a:sym typeface="Calibri"/>
              </a:rPr>
              <a:t>Is the following sentence a</a:t>
            </a:r>
          </a:p>
          <a:p>
            <a:pPr marL="18288" marR="0" lvl="0" indent="-5588" algn="l" rtl="0">
              <a:lnSpc>
                <a:spcPct val="52272"/>
              </a:lnSpc>
              <a:spcBef>
                <a:spcPts val="0"/>
              </a:spcBef>
              <a:spcAft>
                <a:spcPts val="0"/>
              </a:spcAft>
              <a:buClr>
                <a:schemeClr val="accent1"/>
              </a:buClr>
              <a:buSzPct val="25000"/>
              <a:buFont typeface="Noto Sans Symbols"/>
              <a:buNone/>
            </a:pPr>
            <a:endParaRPr sz="4400" b="0" i="0" u="none" strike="noStrike" cap="none">
              <a:solidFill>
                <a:srgbClr val="3B3B3B"/>
              </a:solidFill>
              <a:latin typeface="Calibri"/>
              <a:ea typeface="Calibri"/>
              <a:cs typeface="Calibri"/>
              <a:sym typeface="Calibri"/>
            </a:endParaRPr>
          </a:p>
          <a:p>
            <a:pPr marL="18288" marR="0" lvl="0" indent="-5588" algn="l" rtl="0">
              <a:lnSpc>
                <a:spcPct val="52272"/>
              </a:lnSpc>
              <a:spcBef>
                <a:spcPts val="0"/>
              </a:spcBef>
              <a:buClr>
                <a:schemeClr val="accent1"/>
              </a:buClr>
              <a:buSzPct val="25000"/>
              <a:buFont typeface="Noto Sans Symbols"/>
              <a:buNone/>
            </a:pPr>
            <a:r>
              <a:rPr lang="en-US" sz="4400" b="0" i="0" u="none" strike="noStrike" cap="none">
                <a:solidFill>
                  <a:srgbClr val="3B3B3B"/>
                </a:solidFill>
                <a:latin typeface="Calibri"/>
                <a:ea typeface="Calibri"/>
                <a:cs typeface="Calibri"/>
                <a:sym typeface="Calibri"/>
              </a:rPr>
              <a:t> fragment or run-on?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1435608" y="274319"/>
            <a:ext cx="7498080" cy="58978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9600" b="0" i="0" u="none" strike="noStrike" cap="none">
                <a:solidFill>
                  <a:schemeClr val="accent1"/>
                </a:solidFill>
                <a:latin typeface="Calibri"/>
                <a:ea typeface="Calibri"/>
                <a:cs typeface="Calibri"/>
                <a:sym typeface="Calibri"/>
              </a:rPr>
              <a:t>Fragment</a:t>
            </a: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endParaRPr lang="en-US" sz="4300" b="0" i="0" u="none" strike="noStrike" cap="none">
              <a:solidFill>
                <a:schemeClr val="dk2"/>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2578391" y="1662111"/>
            <a:ext cx="6400799" cy="47386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chemeClr val="accent1"/>
              </a:buClr>
              <a:buSzPct val="25000"/>
              <a:buFont typeface="Calibri"/>
              <a:buNone/>
            </a:pPr>
            <a:r>
              <a:rPr lang="en-US" sz="5940" b="1" i="0" u="none" strike="noStrike" cap="none">
                <a:solidFill>
                  <a:schemeClr val="accent1"/>
                </a:solidFill>
                <a:latin typeface="Calibri"/>
                <a:ea typeface="Calibri"/>
                <a:cs typeface="Calibri"/>
                <a:sym typeface="Calibri"/>
              </a:rPr>
              <a:t>THERE ARE THREE POSSIBILITIES I DON’T LIKE ANY OF THEM.</a:t>
            </a:r>
          </a:p>
        </p:txBody>
      </p:sp>
      <p:sp>
        <p:nvSpPr>
          <p:cNvPr id="282" name="Shape 282"/>
          <p:cNvSpPr txBox="1">
            <a:spLocks noGrp="1"/>
          </p:cNvSpPr>
          <p:nvPr>
            <p:ph type="body" idx="1"/>
          </p:nvPr>
        </p:nvSpPr>
        <p:spPr>
          <a:xfrm>
            <a:off x="2362200" y="152400"/>
            <a:ext cx="6400799" cy="1509711"/>
          </a:xfrm>
          <a:prstGeom prst="rect">
            <a:avLst/>
          </a:prstGeom>
          <a:noFill/>
          <a:ln>
            <a:noFill/>
          </a:ln>
        </p:spPr>
        <p:txBody>
          <a:bodyPr lIns="91425" tIns="45700" rIns="91425" bIns="45700" anchor="b" anchorCtr="0">
            <a:noAutofit/>
          </a:bodyPr>
          <a:lstStyle/>
          <a:p>
            <a:pPr marL="18288" marR="0" lvl="0" indent="-5588" algn="l" rtl="0">
              <a:lnSpc>
                <a:spcPct val="110000"/>
              </a:lnSpc>
              <a:spcBef>
                <a:spcPts val="0"/>
              </a:spcBef>
              <a:buClr>
                <a:schemeClr val="accent1"/>
              </a:buClr>
              <a:buSzPct val="25000"/>
              <a:buFont typeface="Noto Sans Symbols"/>
              <a:buNone/>
            </a:pPr>
            <a:r>
              <a:rPr lang="en-US" sz="4000" b="0" i="0" u="none" strike="noStrike" cap="none">
                <a:solidFill>
                  <a:srgbClr val="3B3B3B"/>
                </a:solidFill>
                <a:latin typeface="Calibri"/>
                <a:ea typeface="Calibri"/>
                <a:cs typeface="Calibri"/>
                <a:sym typeface="Calibri"/>
              </a:rPr>
              <a:t>Is the following sentence a fragment or a run-on?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1435608" y="274319"/>
            <a:ext cx="7498080" cy="56692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9600" b="0" i="0" u="none" strike="noStrike" cap="none">
                <a:solidFill>
                  <a:schemeClr val="accent1"/>
                </a:solidFill>
                <a:latin typeface="Calibri"/>
                <a:ea typeface="Calibri"/>
                <a:cs typeface="Calibri"/>
                <a:sym typeface="Calibri"/>
              </a:rPr>
              <a:t>Run-on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2578391" y="1828800"/>
            <a:ext cx="6400799" cy="45719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chemeClr val="accent1"/>
              </a:buClr>
              <a:buSzPct val="25000"/>
              <a:buFont typeface="Calibri"/>
              <a:buNone/>
            </a:pPr>
            <a:r>
              <a:rPr lang="en-US" sz="6000" b="1" i="0" u="none" strike="noStrike" cap="none">
                <a:solidFill>
                  <a:schemeClr val="accent1"/>
                </a:solidFill>
                <a:latin typeface="Calibri"/>
                <a:ea typeface="Calibri"/>
                <a:cs typeface="Calibri"/>
                <a:sym typeface="Calibri"/>
              </a:rPr>
              <a:t>THE GYMNAST ON THE AMERICAN TEAM WHO WON SIX MEDALS.</a:t>
            </a:r>
          </a:p>
        </p:txBody>
      </p:sp>
      <p:sp>
        <p:nvSpPr>
          <p:cNvPr id="293" name="Shape 293"/>
          <p:cNvSpPr txBox="1">
            <a:spLocks noGrp="1"/>
          </p:cNvSpPr>
          <p:nvPr>
            <p:ph type="body" idx="1"/>
          </p:nvPr>
        </p:nvSpPr>
        <p:spPr>
          <a:xfrm>
            <a:off x="2362200" y="152400"/>
            <a:ext cx="6400799" cy="1509711"/>
          </a:xfrm>
          <a:prstGeom prst="rect">
            <a:avLst/>
          </a:prstGeom>
          <a:noFill/>
          <a:ln>
            <a:noFill/>
          </a:ln>
        </p:spPr>
        <p:txBody>
          <a:bodyPr lIns="91425" tIns="45700" rIns="91425" bIns="45700" anchor="b" anchorCtr="0">
            <a:noAutofit/>
          </a:bodyPr>
          <a:lstStyle/>
          <a:p>
            <a:pPr marL="18288" marR="0" lvl="0" indent="-5588" algn="l" rtl="0">
              <a:lnSpc>
                <a:spcPct val="100000"/>
              </a:lnSpc>
              <a:spcBef>
                <a:spcPts val="0"/>
              </a:spcBef>
              <a:buClr>
                <a:schemeClr val="accent1"/>
              </a:buClr>
              <a:buSzPct val="25000"/>
              <a:buFont typeface="Noto Sans Symbols"/>
              <a:buNone/>
            </a:pPr>
            <a:r>
              <a:rPr lang="en-US" sz="3600" b="0" i="0" u="none" strike="noStrike" cap="none">
                <a:solidFill>
                  <a:srgbClr val="3B3B3B"/>
                </a:solidFill>
                <a:latin typeface="Calibri"/>
                <a:ea typeface="Calibri"/>
                <a:cs typeface="Calibri"/>
                <a:sym typeface="Calibri"/>
              </a:rPr>
              <a:t>Is the following sentence a fragment or a run-on?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1435608" y="274319"/>
            <a:ext cx="7498080" cy="49834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 </a:t>
            </a:r>
            <a:br>
              <a:rPr lang="en-US" sz="4300" b="0" i="0" u="none" strike="noStrike" cap="none">
                <a:solidFill>
                  <a:schemeClr val="dk2"/>
                </a:solidFill>
                <a:latin typeface="Calibri"/>
                <a:ea typeface="Calibri"/>
                <a:cs typeface="Calibri"/>
                <a:sym typeface="Calibri"/>
              </a:rPr>
            </a:br>
            <a:r>
              <a:rPr lang="en-US" sz="8000" b="0" i="0" u="none" strike="noStrike" cap="none">
                <a:solidFill>
                  <a:schemeClr val="accent1"/>
                </a:solidFill>
                <a:latin typeface="Calibri"/>
                <a:ea typeface="Calibri"/>
                <a:cs typeface="Calibri"/>
                <a:sym typeface="Calibri"/>
              </a:rPr>
              <a:t>Fragment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2578391" y="381000"/>
            <a:ext cx="6400799" cy="6248399"/>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dk2"/>
              </a:buClr>
              <a:buSzPct val="25000"/>
              <a:buFont typeface="Calibri"/>
              <a:buNone/>
            </a:pPr>
            <a:r>
              <a:rPr lang="en-US" sz="3600" b="1" i="0" u="none" strike="noStrike" cap="none">
                <a:solidFill>
                  <a:schemeClr val="dk2"/>
                </a:solidFill>
                <a:latin typeface="Calibri"/>
                <a:ea typeface="Calibri"/>
                <a:cs typeface="Calibri"/>
                <a:sym typeface="Calibri"/>
              </a:rPr>
              <a:t>WHICH OF THE FOLLOWING SENTENCES IS PUNCTUATED CORRECTLY?</a:t>
            </a:r>
            <a:br>
              <a:rPr lang="en-US" sz="3600" b="1" i="0" u="none" strike="noStrike" cap="none">
                <a:solidFill>
                  <a:schemeClr val="dk2"/>
                </a:solidFill>
                <a:latin typeface="Calibri"/>
                <a:ea typeface="Calibri"/>
                <a:cs typeface="Calibri"/>
                <a:sym typeface="Calibri"/>
              </a:rPr>
            </a:br>
            <a:r>
              <a:rPr lang="en-US" sz="3600" b="1" i="0" u="none" strike="noStrike" cap="none">
                <a:solidFill>
                  <a:schemeClr val="dk2"/>
                </a:solidFill>
                <a:latin typeface="Calibri"/>
                <a:ea typeface="Calibri"/>
                <a:cs typeface="Calibri"/>
                <a:sym typeface="Calibri"/>
              </a:rPr>
              <a:t/>
            </a:r>
            <a:br>
              <a:rPr lang="en-US" sz="3600" b="1" i="0" u="none" strike="noStrike" cap="none">
                <a:solidFill>
                  <a:schemeClr val="dk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1.  I CAN’T SEE TIM’S CAR, I THINK THERE WAS AN ACCIDENT.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2.  I CAN’T SEE TIM’S CAR:  I THINK THERE WAS AN ACCIDENT.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1435608" y="274319"/>
            <a:ext cx="7498080" cy="52882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870" b="0" i="0" u="none" strike="noStrike" cap="none">
                <a:solidFill>
                  <a:schemeClr val="dk2"/>
                </a:solidFill>
                <a:latin typeface="Calibri"/>
                <a:ea typeface="Calibri"/>
                <a:cs typeface="Calibri"/>
                <a:sym typeface="Calibri"/>
              </a:rPr>
              <a:t>Which sentence is punctuated correctly?</a:t>
            </a:r>
            <a:br>
              <a:rPr lang="en-US" sz="3870" b="0" i="0" u="none" strike="noStrike" cap="none">
                <a:solidFill>
                  <a:schemeClr val="dk2"/>
                </a:solidFill>
                <a:latin typeface="Calibri"/>
                <a:ea typeface="Calibri"/>
                <a:cs typeface="Calibri"/>
                <a:sym typeface="Calibri"/>
              </a:rPr>
            </a:br>
            <a:r>
              <a:rPr lang="en-US" sz="3870" b="1" i="0" u="none" strike="noStrike" cap="none">
                <a:solidFill>
                  <a:schemeClr val="accent1"/>
                </a:solidFill>
                <a:latin typeface="Calibri"/>
                <a:ea typeface="Calibri"/>
                <a:cs typeface="Calibri"/>
                <a:sym typeface="Calibri"/>
              </a:rPr>
              <a:t>1. I saw a house-I think you would like it-on my way to work yesterday. </a:t>
            </a:r>
            <a:br>
              <a:rPr lang="en-US" sz="3870" b="1" i="0" u="none" strike="noStrike" cap="none">
                <a:solidFill>
                  <a:schemeClr val="accent1"/>
                </a:solidFill>
                <a:latin typeface="Calibri"/>
                <a:ea typeface="Calibri"/>
                <a:cs typeface="Calibri"/>
                <a:sym typeface="Calibri"/>
              </a:rPr>
            </a:br>
            <a:r>
              <a:rPr lang="en-US" sz="3870" b="1" i="0" u="none" strike="noStrike" cap="none">
                <a:solidFill>
                  <a:schemeClr val="accent1"/>
                </a:solidFill>
                <a:latin typeface="Calibri"/>
                <a:ea typeface="Calibri"/>
                <a:cs typeface="Calibri"/>
                <a:sym typeface="Calibri"/>
              </a:rPr>
              <a:t>2. I saw a house—I think you would like it—on my way to work yesterday. </a:t>
            </a:r>
            <a:r>
              <a:rPr lang="en-US" sz="3870" b="0" i="0" u="none" strike="noStrike" cap="none">
                <a:solidFill>
                  <a:schemeClr val="dk2"/>
                </a:solidFill>
                <a:latin typeface="Calibri"/>
                <a:ea typeface="Calibri"/>
                <a:cs typeface="Calibri"/>
                <a:sym typeface="Calibri"/>
              </a:rPr>
              <a:t/>
            </a:r>
            <a:br>
              <a:rPr lang="en-US" sz="3870" b="0" i="0" u="none" strike="noStrike" cap="none">
                <a:solidFill>
                  <a:schemeClr val="dk2"/>
                </a:solidFill>
                <a:latin typeface="Calibri"/>
                <a:ea typeface="Calibri"/>
                <a:cs typeface="Calibri"/>
                <a:sym typeface="Calibri"/>
              </a:rPr>
            </a:br>
            <a:endParaRPr lang="en-US" sz="3870" b="0" i="0" u="none" strike="noStrike" cap="none">
              <a:solidFill>
                <a:schemeClr val="dk2"/>
              </a:solidFill>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2514600" y="1981200"/>
            <a:ext cx="6400799" cy="2286000"/>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accent1"/>
              </a:buClr>
              <a:buSzPct val="25000"/>
              <a:buFont typeface="Calibri"/>
              <a:buNone/>
            </a:pPr>
            <a:r>
              <a:rPr lang="en-US" sz="3600" b="1" i="0" u="none" strike="noStrike" cap="none">
                <a:solidFill>
                  <a:schemeClr val="accent1"/>
                </a:solidFill>
                <a:latin typeface="Calibri"/>
                <a:ea typeface="Calibri"/>
                <a:cs typeface="Calibri"/>
                <a:sym typeface="Calibri"/>
              </a:rPr>
              <a:t>2.  I SAW A HOUSE—I THINK YOU WOULD LIKE IT—ON MY WAY TO WORK YESTERDAY!!</a:t>
            </a:r>
            <a:br>
              <a:rPr lang="en-US" sz="3600" b="1" i="0" u="none" strike="noStrike" cap="none">
                <a:solidFill>
                  <a:schemeClr val="accent1"/>
                </a:solidFill>
                <a:latin typeface="Calibri"/>
                <a:ea typeface="Calibri"/>
                <a:cs typeface="Calibri"/>
                <a:sym typeface="Calibri"/>
              </a:rPr>
            </a:br>
            <a:r>
              <a:rPr lang="en-US" sz="3600" b="1" i="0" u="none" strike="noStrike" cap="none">
                <a:solidFill>
                  <a:schemeClr val="accent1"/>
                </a:solidFill>
                <a:latin typeface="Calibri"/>
                <a:ea typeface="Calibri"/>
                <a:cs typeface="Calibri"/>
                <a:sym typeface="Calibri"/>
              </a:rPr>
              <a:t/>
            </a:r>
            <a:br>
              <a:rPr lang="en-US" sz="3600" b="1" i="0" u="none" strike="noStrike" cap="none">
                <a:solidFill>
                  <a:schemeClr val="accent1"/>
                </a:solidFill>
                <a:latin typeface="Calibri"/>
                <a:ea typeface="Calibri"/>
                <a:cs typeface="Calibri"/>
                <a:sym typeface="Calibri"/>
              </a:rPr>
            </a:br>
            <a:r>
              <a:rPr lang="en-US" sz="3600" b="1" i="0" u="none" strike="noStrike" cap="none">
                <a:solidFill>
                  <a:schemeClr val="accent1"/>
                </a:solidFill>
                <a:latin typeface="Calibri"/>
                <a:ea typeface="Calibri"/>
                <a:cs typeface="Calibri"/>
                <a:sym typeface="Calibri"/>
              </a:rPr>
              <a:t>WE NEED DASHES, NOT HYPHENS HERE!</a:t>
            </a:r>
          </a:p>
        </p:txBody>
      </p:sp>
      <p:sp>
        <p:nvSpPr>
          <p:cNvPr id="309" name="Shape 309"/>
          <p:cNvSpPr txBox="1">
            <a:spLocks noGrp="1"/>
          </p:cNvSpPr>
          <p:nvPr>
            <p:ph type="body" idx="1"/>
          </p:nvPr>
        </p:nvSpPr>
        <p:spPr>
          <a:xfrm>
            <a:off x="2578391" y="1066800"/>
            <a:ext cx="6400799" cy="762000"/>
          </a:xfrm>
          <a:prstGeom prst="rect">
            <a:avLst/>
          </a:prstGeom>
          <a:noFill/>
          <a:ln>
            <a:noFill/>
          </a:ln>
        </p:spPr>
        <p:txBody>
          <a:bodyPr lIns="91425" tIns="45700" rIns="91425" bIns="45700" anchor="b" anchorCtr="0">
            <a:noAutofit/>
          </a:bodyPr>
          <a:lstStyle/>
          <a:p>
            <a:pPr marL="18288" marR="0" lvl="0" indent="-5588" algn="l" rtl="0">
              <a:lnSpc>
                <a:spcPct val="71875"/>
              </a:lnSpc>
              <a:spcBef>
                <a:spcPts val="0"/>
              </a:spcBef>
              <a:buClr>
                <a:schemeClr val="accent1"/>
              </a:buClr>
              <a:buSzPct val="25000"/>
              <a:buFont typeface="Noto Sans Symbols"/>
              <a:buNone/>
            </a:pPr>
            <a:r>
              <a:rPr lang="en-US" sz="3200" b="0" i="0" u="none" strike="noStrike" cap="none">
                <a:solidFill>
                  <a:srgbClr val="3B3B3B"/>
                </a:solidFill>
                <a:latin typeface="Calibri"/>
                <a:ea typeface="Calibri"/>
                <a:cs typeface="Calibri"/>
                <a:sym typeface="Calibri"/>
              </a:rPr>
              <a:t>Answer: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1435608" y="274319"/>
            <a:ext cx="7498080" cy="53644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Which sentence is punctuated correctly?</a:t>
            </a:r>
            <a:br>
              <a:rPr lang="en-US" sz="4300" b="0" i="0" u="none" strike="noStrike" cap="none">
                <a:solidFill>
                  <a:schemeClr val="dk2"/>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1.  only one solution was possible, we must cut our expenses.</a:t>
            </a:r>
            <a:br>
              <a:rPr lang="en-US" sz="4300" b="1" i="0" u="none" strike="noStrike" cap="none">
                <a:solidFill>
                  <a:schemeClr val="accent1"/>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2.  Only one solution was possible:  We must cut our expenses.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2578391" y="1676400"/>
            <a:ext cx="6400799" cy="3209925"/>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accent1"/>
              </a:buClr>
              <a:buSzPct val="25000"/>
              <a:buFont typeface="Calibri"/>
              <a:buNone/>
            </a:pPr>
            <a:r>
              <a:rPr lang="en-US" sz="3600" b="1" i="0" u="none" strike="noStrike" cap="none">
                <a:solidFill>
                  <a:schemeClr val="accent1"/>
                </a:solidFill>
                <a:latin typeface="Calibri"/>
                <a:ea typeface="Calibri"/>
                <a:cs typeface="Calibri"/>
                <a:sym typeface="Calibri"/>
              </a:rPr>
              <a:t>2.  </a:t>
            </a:r>
            <a:r>
              <a:rPr lang="en-US" sz="3600" b="1" i="0" u="sng" strike="noStrike" cap="none">
                <a:solidFill>
                  <a:schemeClr val="accent1"/>
                </a:solidFill>
                <a:latin typeface="Calibri"/>
                <a:ea typeface="Calibri"/>
                <a:cs typeface="Calibri"/>
                <a:sym typeface="Calibri"/>
              </a:rPr>
              <a:t>O</a:t>
            </a:r>
            <a:r>
              <a:rPr lang="en-US" sz="3600" b="1" i="0" u="none" strike="noStrike" cap="none">
                <a:solidFill>
                  <a:schemeClr val="accent1"/>
                </a:solidFill>
                <a:latin typeface="Calibri"/>
                <a:ea typeface="Calibri"/>
                <a:cs typeface="Calibri"/>
                <a:sym typeface="Calibri"/>
              </a:rPr>
              <a:t>NLY ONE SOLUTION WAS POSSIBLE: </a:t>
            </a:r>
            <a:r>
              <a:rPr lang="en-US" sz="3600" b="1" i="0" u="sng" strike="noStrike" cap="none">
                <a:solidFill>
                  <a:schemeClr val="accent1"/>
                </a:solidFill>
                <a:latin typeface="Calibri"/>
                <a:ea typeface="Calibri"/>
                <a:cs typeface="Calibri"/>
                <a:sym typeface="Calibri"/>
              </a:rPr>
              <a:t>W</a:t>
            </a:r>
            <a:r>
              <a:rPr lang="en-US" sz="3600" b="1" i="0" u="none" strike="noStrike" cap="none">
                <a:solidFill>
                  <a:schemeClr val="accent1"/>
                </a:solidFill>
                <a:latin typeface="Calibri"/>
                <a:ea typeface="Calibri"/>
                <a:cs typeface="Calibri"/>
                <a:sym typeface="Calibri"/>
              </a:rPr>
              <a:t>E MUST CUT OUR EXPENSES</a:t>
            </a:r>
            <a:br>
              <a:rPr lang="en-US" sz="3600" b="1" i="0" u="none" strike="noStrike" cap="none">
                <a:solidFill>
                  <a:schemeClr val="accent1"/>
                </a:solidFill>
                <a:latin typeface="Calibri"/>
                <a:ea typeface="Calibri"/>
                <a:cs typeface="Calibri"/>
                <a:sym typeface="Calibri"/>
              </a:rPr>
            </a:br>
            <a:r>
              <a:rPr lang="en-US" sz="3600" b="1" i="0" u="none" strike="noStrike" cap="none">
                <a:solidFill>
                  <a:schemeClr val="accent1"/>
                </a:solidFill>
                <a:latin typeface="Calibri"/>
                <a:ea typeface="Calibri"/>
                <a:cs typeface="Calibri"/>
                <a:sym typeface="Calibri"/>
              </a:rPr>
              <a:t/>
            </a:r>
            <a:br>
              <a:rPr lang="en-US" sz="3600" b="1" i="0" u="none" strike="noStrike" cap="none">
                <a:solidFill>
                  <a:schemeClr val="accent1"/>
                </a:solidFill>
                <a:latin typeface="Calibri"/>
                <a:ea typeface="Calibri"/>
                <a:cs typeface="Calibri"/>
                <a:sym typeface="Calibri"/>
              </a:rPr>
            </a:br>
            <a:r>
              <a:rPr lang="en-US" sz="3600" b="1" i="0" u="none" strike="noStrike" cap="none">
                <a:solidFill>
                  <a:schemeClr val="accent1"/>
                </a:solidFill>
                <a:latin typeface="Calibri"/>
                <a:ea typeface="Calibri"/>
                <a:cs typeface="Calibri"/>
                <a:sym typeface="Calibri"/>
              </a:rPr>
              <a:t>WE NEED A COLON TO SHOW WHAT IS BEING EXPLAINED, AND WE MUST FOLLOW CAPITALIZATION RULES!</a:t>
            </a:r>
          </a:p>
        </p:txBody>
      </p:sp>
      <p:sp>
        <p:nvSpPr>
          <p:cNvPr id="320" name="Shape 320"/>
          <p:cNvSpPr txBox="1">
            <a:spLocks noGrp="1"/>
          </p:cNvSpPr>
          <p:nvPr>
            <p:ph type="body" idx="1"/>
          </p:nvPr>
        </p:nvSpPr>
        <p:spPr>
          <a:xfrm>
            <a:off x="2578391" y="1066800"/>
            <a:ext cx="6400799" cy="533399"/>
          </a:xfrm>
          <a:prstGeom prst="rect">
            <a:avLst/>
          </a:prstGeom>
          <a:noFill/>
          <a:ln>
            <a:noFill/>
          </a:ln>
        </p:spPr>
        <p:txBody>
          <a:bodyPr lIns="91425" tIns="45700" rIns="91425" bIns="45700" anchor="b" anchorCtr="0">
            <a:noAutofit/>
          </a:bodyPr>
          <a:lstStyle/>
          <a:p>
            <a:pPr marL="18288" marR="0" lvl="0" indent="-5588" algn="l" rtl="0">
              <a:lnSpc>
                <a:spcPct val="82142"/>
              </a:lnSpc>
              <a:spcBef>
                <a:spcPts val="0"/>
              </a:spcBef>
              <a:buClr>
                <a:schemeClr val="accent1"/>
              </a:buClr>
              <a:buSzPct val="25000"/>
              <a:buFont typeface="Noto Sans Symbols"/>
              <a:buNone/>
            </a:pPr>
            <a:r>
              <a:rPr lang="en-US" sz="2800" b="0" i="0" u="none" strike="noStrike" cap="none">
                <a:solidFill>
                  <a:srgbClr val="3B3B3B"/>
                </a:solidFill>
                <a:latin typeface="Calibri"/>
                <a:ea typeface="Calibri"/>
                <a:cs typeface="Calibri"/>
                <a:sym typeface="Calibri"/>
              </a:rPr>
              <a:t>Answer: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1435608" y="274319"/>
            <a:ext cx="7498080" cy="54406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Which sentence is punctuated correctly?</a:t>
            </a:r>
            <a:br>
              <a:rPr lang="en-US" sz="4300" b="0" i="0" u="none" strike="noStrike" cap="none">
                <a:solidFill>
                  <a:schemeClr val="dk2"/>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1.  When I was halfway through the movie, I thought, “When will this end?”</a:t>
            </a:r>
            <a:br>
              <a:rPr lang="en-US" sz="4300" b="1" i="0" u="none" strike="noStrike" cap="none">
                <a:solidFill>
                  <a:schemeClr val="accent1"/>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2.  When I was halfway through the movie I thought, “when will this end”?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2578391" y="2600325"/>
            <a:ext cx="6400799" cy="2286000"/>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accent1"/>
              </a:buClr>
              <a:buSzPct val="25000"/>
              <a:buFont typeface="Calibri"/>
              <a:buNone/>
            </a:pPr>
            <a:r>
              <a:rPr lang="en-US" sz="3600" b="1" i="0" u="none" strike="noStrike" cap="none">
                <a:solidFill>
                  <a:schemeClr val="accent1"/>
                </a:solidFill>
                <a:latin typeface="Calibri"/>
                <a:ea typeface="Calibri"/>
                <a:cs typeface="Calibri"/>
                <a:sym typeface="Calibri"/>
              </a:rPr>
              <a:t>1.  WHEN I WAS HALFWAY THROUGH THE MOVIE, I THOUGHT, “</a:t>
            </a:r>
            <a:r>
              <a:rPr lang="en-US" sz="3600" b="1" i="0" u="sng" strike="noStrike" cap="none">
                <a:solidFill>
                  <a:schemeClr val="accent1"/>
                </a:solidFill>
                <a:latin typeface="Calibri"/>
                <a:ea typeface="Calibri"/>
                <a:cs typeface="Calibri"/>
                <a:sym typeface="Calibri"/>
              </a:rPr>
              <a:t>W</a:t>
            </a:r>
            <a:r>
              <a:rPr lang="en-US" sz="3600" b="1" i="0" u="none" strike="noStrike" cap="none">
                <a:solidFill>
                  <a:schemeClr val="accent1"/>
                </a:solidFill>
                <a:latin typeface="Calibri"/>
                <a:ea typeface="Calibri"/>
                <a:cs typeface="Calibri"/>
                <a:sym typeface="Calibri"/>
              </a:rPr>
              <a:t>HEN WILL THIS END?”</a:t>
            </a:r>
          </a:p>
        </p:txBody>
      </p:sp>
      <p:sp>
        <p:nvSpPr>
          <p:cNvPr id="331" name="Shape 331"/>
          <p:cNvSpPr txBox="1">
            <a:spLocks noGrp="1"/>
          </p:cNvSpPr>
          <p:nvPr>
            <p:ph type="body" idx="1"/>
          </p:nvPr>
        </p:nvSpPr>
        <p:spPr>
          <a:xfrm>
            <a:off x="2578391" y="1066800"/>
            <a:ext cx="6400799" cy="1509711"/>
          </a:xfrm>
          <a:prstGeom prst="rect">
            <a:avLst/>
          </a:prstGeom>
          <a:noFill/>
          <a:ln>
            <a:noFill/>
          </a:ln>
        </p:spPr>
        <p:txBody>
          <a:bodyPr lIns="91425" tIns="45700" rIns="91425" bIns="45700" anchor="b" anchorCtr="0">
            <a:noAutofit/>
          </a:bodyPr>
          <a:lstStyle/>
          <a:p>
            <a:pPr marL="18288" marR="0" lvl="0" indent="-5588" algn="l" rtl="0">
              <a:lnSpc>
                <a:spcPct val="71875"/>
              </a:lnSpc>
              <a:spcBef>
                <a:spcPts val="0"/>
              </a:spcBef>
              <a:buClr>
                <a:schemeClr val="accent1"/>
              </a:buClr>
              <a:buSzPct val="25000"/>
              <a:buFont typeface="Noto Sans Symbols"/>
              <a:buNone/>
            </a:pPr>
            <a:r>
              <a:rPr lang="en-US" sz="3200" b="0" i="0" u="none" strike="noStrike" cap="none">
                <a:solidFill>
                  <a:srgbClr val="3B3B3B"/>
                </a:solidFill>
                <a:latin typeface="Calibri"/>
                <a:ea typeface="Calibri"/>
                <a:cs typeface="Calibri"/>
                <a:sym typeface="Calibri"/>
              </a:rPr>
              <a:t>Answer: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1435608" y="274319"/>
            <a:ext cx="7498080" cy="53644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Which sentence is written correctly?</a:t>
            </a:r>
            <a:br>
              <a:rPr lang="en-US" sz="4300" b="0" i="0" u="none" strike="noStrike" cap="none">
                <a:solidFill>
                  <a:schemeClr val="dk2"/>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1.  Senator Williams visited the Pacific and Atlantic oceans with Commissioner Gordon.</a:t>
            </a:r>
            <a:br>
              <a:rPr lang="en-US" sz="4300" b="1" i="0" u="none" strike="noStrike" cap="none">
                <a:solidFill>
                  <a:schemeClr val="accent1"/>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2.  Senator Williams visited the Pacific and Atlantic Oceans with commissioner Gordon.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2362200" y="685800"/>
            <a:ext cx="6400799" cy="2286000"/>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accent1"/>
              </a:buClr>
              <a:buSzPct val="25000"/>
              <a:buFont typeface="Calibri"/>
              <a:buNone/>
            </a:pPr>
            <a:r>
              <a:rPr lang="en-US" sz="3600" b="1" i="0" u="none" strike="noStrike" cap="none" dirty="0">
                <a:solidFill>
                  <a:schemeClr val="accent1"/>
                </a:solidFill>
                <a:latin typeface="Calibri"/>
                <a:ea typeface="Calibri"/>
                <a:cs typeface="Calibri"/>
                <a:sym typeface="Calibri"/>
              </a:rPr>
              <a:t>1.  SENATOR WILLIAMS VISITED THE PACIFIC AND ATLANTIC OCEANS WITH COMMISSIONER GORDON. </a:t>
            </a:r>
            <a:br>
              <a:rPr lang="en-US" sz="3600" b="1" i="0" u="none" strike="noStrike" cap="none" dirty="0">
                <a:solidFill>
                  <a:schemeClr val="accent1"/>
                </a:solidFill>
                <a:latin typeface="Calibri"/>
                <a:ea typeface="Calibri"/>
                <a:cs typeface="Calibri"/>
                <a:sym typeface="Calibri"/>
              </a:rPr>
            </a:br>
            <a:r>
              <a:rPr lang="en-US" sz="2790" b="1" i="0" u="none" strike="noStrike" cap="none" dirty="0">
                <a:solidFill>
                  <a:schemeClr val="accent1"/>
                </a:solidFill>
                <a:latin typeface="Calibri"/>
                <a:ea typeface="Calibri"/>
                <a:cs typeface="Calibri"/>
                <a:sym typeface="Calibri"/>
              </a:rPr>
              <a:t/>
            </a:r>
            <a:br>
              <a:rPr lang="en-US" sz="2790" b="1" i="0" u="none" strike="noStrike" cap="none" dirty="0">
                <a:solidFill>
                  <a:schemeClr val="accent1"/>
                </a:solidFill>
                <a:latin typeface="Calibri"/>
                <a:ea typeface="Calibri"/>
                <a:cs typeface="Calibri"/>
                <a:sym typeface="Calibri"/>
              </a:rPr>
            </a:br>
            <a:r>
              <a:rPr lang="en-US" sz="2790" b="1" i="0" u="none" strike="noStrike" cap="none" dirty="0">
                <a:solidFill>
                  <a:schemeClr val="accent1"/>
                </a:solidFill>
                <a:latin typeface="Calibri"/>
                <a:ea typeface="Calibri"/>
                <a:cs typeface="Calibri"/>
                <a:sym typeface="Calibri"/>
              </a:rPr>
              <a:t>COMMISSIONER IS USED WITH A NAME; THEREFORE, IT MUST BE CAPITALIZED.  OCEANS IS LOWER-CASE BECAUSE IT IS NOW A THING THAT PACIFIC AND ATLANTIC HAVE IN COMMON. </a:t>
            </a:r>
          </a:p>
        </p:txBody>
      </p:sp>
      <p:sp>
        <p:nvSpPr>
          <p:cNvPr id="342" name="Shape 342"/>
          <p:cNvSpPr txBox="1">
            <a:spLocks noGrp="1"/>
          </p:cNvSpPr>
          <p:nvPr>
            <p:ph type="body" idx="1"/>
          </p:nvPr>
        </p:nvSpPr>
        <p:spPr>
          <a:xfrm>
            <a:off x="2362200" y="228600"/>
            <a:ext cx="6400799" cy="671511"/>
          </a:xfrm>
          <a:prstGeom prst="rect">
            <a:avLst/>
          </a:prstGeom>
          <a:noFill/>
          <a:ln>
            <a:noFill/>
          </a:ln>
        </p:spPr>
        <p:txBody>
          <a:bodyPr lIns="91425" tIns="45700" rIns="91425" bIns="45700" anchor="b" anchorCtr="0">
            <a:noAutofit/>
          </a:bodyPr>
          <a:lstStyle/>
          <a:p>
            <a:pPr marL="18288" marR="0" lvl="0" indent="-5588" algn="l" rtl="0">
              <a:lnSpc>
                <a:spcPct val="63888"/>
              </a:lnSpc>
              <a:spcBef>
                <a:spcPts val="0"/>
              </a:spcBef>
              <a:spcAft>
                <a:spcPts val="0"/>
              </a:spcAft>
              <a:buClr>
                <a:schemeClr val="accent1"/>
              </a:buClr>
              <a:buSzPct val="25000"/>
              <a:buFont typeface="Noto Sans Symbols"/>
              <a:buNone/>
            </a:pPr>
            <a:r>
              <a:rPr lang="en-US" sz="3600" b="0" i="0" u="none" strike="noStrike" cap="none">
                <a:solidFill>
                  <a:srgbClr val="3B3B3B"/>
                </a:solidFill>
                <a:latin typeface="Calibri"/>
                <a:ea typeface="Calibri"/>
                <a:cs typeface="Calibri"/>
                <a:sym typeface="Calibri"/>
              </a:rPr>
              <a:t>Answer:</a:t>
            </a:r>
          </a:p>
          <a:p>
            <a:pPr marL="18288" marR="0" lvl="0" indent="-5588" algn="l" rtl="0">
              <a:lnSpc>
                <a:spcPct val="115000"/>
              </a:lnSpc>
              <a:spcBef>
                <a:spcPts val="0"/>
              </a:spcBef>
              <a:buClr>
                <a:schemeClr val="accent1"/>
              </a:buClr>
              <a:buSzPct val="25000"/>
              <a:buFont typeface="Noto Sans Symbols"/>
              <a:buNone/>
            </a:pPr>
            <a:endParaRPr sz="2000" b="0" i="0" u="none" strike="noStrike" cap="none">
              <a:solidFill>
                <a:srgbClr val="3B3B3B"/>
              </a:solidFill>
              <a:latin typeface="Calibri"/>
              <a:ea typeface="Calibri"/>
              <a:cs typeface="Calibri"/>
              <a:sym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1435608" y="274319"/>
            <a:ext cx="7498080" cy="566928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Which sentence is written correctly?</a:t>
            </a:r>
            <a:br>
              <a:rPr lang="en-US" sz="4300" b="0" i="0" u="none" strike="noStrike" cap="none">
                <a:solidFill>
                  <a:schemeClr val="dk2"/>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1. She said “ I read Ray Bradburys’ short story “The Veldt” today in class.” </a:t>
            </a:r>
            <a:br>
              <a:rPr lang="en-US" sz="4300" b="1" i="0" u="none" strike="noStrike" cap="none">
                <a:solidFill>
                  <a:schemeClr val="accent1"/>
                </a:solidFill>
                <a:latin typeface="Calibri"/>
                <a:ea typeface="Calibri"/>
                <a:cs typeface="Calibri"/>
                <a:sym typeface="Calibri"/>
              </a:rPr>
            </a:br>
            <a:r>
              <a:rPr lang="en-US" sz="4300" b="1" i="0" u="none" strike="noStrike" cap="none">
                <a:solidFill>
                  <a:schemeClr val="accent1"/>
                </a:solidFill>
                <a:latin typeface="Calibri"/>
                <a:ea typeface="Calibri"/>
                <a:cs typeface="Calibri"/>
                <a:sym typeface="Calibri"/>
              </a:rPr>
              <a:t>2. She said, “ I read Ray Bradbury’s short story ‘The Veldt’ today in class.”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2438400" y="1219200"/>
            <a:ext cx="6400799" cy="2286000"/>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accent1"/>
              </a:buClr>
              <a:buSzPct val="25000"/>
              <a:buFont typeface="Calibri"/>
              <a:buNone/>
            </a:pPr>
            <a:r>
              <a:rPr lang="en-US" sz="3600" b="1" i="0" u="none" strike="noStrike" cap="none">
                <a:solidFill>
                  <a:schemeClr val="accent1"/>
                </a:solidFill>
                <a:latin typeface="Calibri"/>
                <a:ea typeface="Calibri"/>
                <a:cs typeface="Calibri"/>
                <a:sym typeface="Calibri"/>
              </a:rPr>
              <a:t>2. SHE SAID, “I READ RAY BRADBURY’S SHORT STORY ‘THE VELDT’ TODAY IN CLASS.”</a:t>
            </a:r>
            <a:br>
              <a:rPr lang="en-US" sz="3600" b="1" i="0" u="none" strike="noStrike" cap="none">
                <a:solidFill>
                  <a:schemeClr val="accent1"/>
                </a:solidFill>
                <a:latin typeface="Calibri"/>
                <a:ea typeface="Calibri"/>
                <a:cs typeface="Calibri"/>
                <a:sym typeface="Calibri"/>
              </a:rPr>
            </a:br>
            <a:r>
              <a:rPr lang="en-US" sz="3600" b="1" i="0" u="none" strike="noStrike" cap="none">
                <a:solidFill>
                  <a:schemeClr val="accent1"/>
                </a:solidFill>
                <a:latin typeface="Calibri"/>
                <a:ea typeface="Calibri"/>
                <a:cs typeface="Calibri"/>
                <a:sym typeface="Calibri"/>
              </a:rPr>
              <a:t/>
            </a:r>
            <a:br>
              <a:rPr lang="en-US" sz="3600" b="1" i="0" u="none" strike="noStrike" cap="none">
                <a:solidFill>
                  <a:schemeClr val="accent1"/>
                </a:solidFill>
                <a:latin typeface="Calibri"/>
                <a:ea typeface="Calibri"/>
                <a:cs typeface="Calibri"/>
                <a:sym typeface="Calibri"/>
              </a:rPr>
            </a:br>
            <a:r>
              <a:rPr lang="en-US" sz="3600" b="1" i="0" u="none" strike="noStrike" cap="none">
                <a:solidFill>
                  <a:schemeClr val="accent1"/>
                </a:solidFill>
                <a:latin typeface="Calibri"/>
                <a:ea typeface="Calibri"/>
                <a:cs typeface="Calibri"/>
                <a:sym typeface="Calibri"/>
              </a:rPr>
              <a:t>QUOTES INSIDE OF OTHER QUOTES NEED TO HAVE THE SINGLE QUOTE AROUND THEM. </a:t>
            </a:r>
          </a:p>
        </p:txBody>
      </p:sp>
      <p:sp>
        <p:nvSpPr>
          <p:cNvPr id="353" name="Shape 353"/>
          <p:cNvSpPr txBox="1">
            <a:spLocks noGrp="1"/>
          </p:cNvSpPr>
          <p:nvPr>
            <p:ph type="body" idx="1"/>
          </p:nvPr>
        </p:nvSpPr>
        <p:spPr>
          <a:xfrm>
            <a:off x="2362200" y="609600"/>
            <a:ext cx="6400799" cy="823912"/>
          </a:xfrm>
          <a:prstGeom prst="rect">
            <a:avLst/>
          </a:prstGeom>
          <a:noFill/>
          <a:ln>
            <a:noFill/>
          </a:ln>
        </p:spPr>
        <p:txBody>
          <a:bodyPr lIns="91425" tIns="45700" rIns="91425" bIns="45700" anchor="b" anchorCtr="0">
            <a:noAutofit/>
          </a:bodyPr>
          <a:lstStyle/>
          <a:p>
            <a:pPr marL="18288" marR="0" lvl="0" indent="-5588" algn="l" rtl="0">
              <a:lnSpc>
                <a:spcPct val="71875"/>
              </a:lnSpc>
              <a:spcBef>
                <a:spcPts val="0"/>
              </a:spcBef>
              <a:spcAft>
                <a:spcPts val="0"/>
              </a:spcAft>
              <a:buClr>
                <a:schemeClr val="accent1"/>
              </a:buClr>
              <a:buSzPct val="25000"/>
              <a:buFont typeface="Noto Sans Symbols"/>
              <a:buNone/>
            </a:pPr>
            <a:r>
              <a:rPr lang="en-US" sz="3200" b="0" i="0" u="none" strike="noStrike" cap="none">
                <a:solidFill>
                  <a:srgbClr val="3B3B3B"/>
                </a:solidFill>
                <a:latin typeface="Calibri"/>
                <a:ea typeface="Calibri"/>
                <a:cs typeface="Calibri"/>
                <a:sym typeface="Calibri"/>
              </a:rPr>
              <a:t>Answer:</a:t>
            </a:r>
          </a:p>
          <a:p>
            <a:pPr marL="18288" marR="0" lvl="0" indent="-5588" algn="l" rtl="0">
              <a:lnSpc>
                <a:spcPct val="115000"/>
              </a:lnSpc>
              <a:spcBef>
                <a:spcPts val="0"/>
              </a:spcBef>
              <a:buClr>
                <a:schemeClr val="accent1"/>
              </a:buClr>
              <a:buSzPct val="25000"/>
              <a:buFont typeface="Noto Sans Symbols"/>
              <a:buNone/>
            </a:pPr>
            <a:endParaRPr sz="2000" b="0" i="0" u="none" strike="noStrike" cap="none">
              <a:solidFill>
                <a:srgbClr val="3B3B3B"/>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1435608" y="274319"/>
            <a:ext cx="7498080" cy="62026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2.  I can’t see Tim’s car: I think there was an accident. </a:t>
            </a: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endParaRPr lang="en-US" sz="4300" b="0" i="0" u="none" strike="noStrike" cap="none">
              <a:solidFill>
                <a:schemeClr val="dk2"/>
              </a:solidFill>
              <a:latin typeface="Calibri"/>
              <a:ea typeface="Calibri"/>
              <a:cs typeface="Calibri"/>
              <a:sym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sentence is written correctly?</a:t>
            </a:r>
            <a:endParaRPr lang="en-US" dirty="0"/>
          </a:p>
        </p:txBody>
      </p:sp>
      <p:sp>
        <p:nvSpPr>
          <p:cNvPr id="3" name="TextBox 2"/>
          <p:cNvSpPr txBox="1"/>
          <p:nvPr/>
        </p:nvSpPr>
        <p:spPr>
          <a:xfrm>
            <a:off x="1435608" y="1600200"/>
            <a:ext cx="7022592" cy="5262979"/>
          </a:xfrm>
          <a:prstGeom prst="rect">
            <a:avLst/>
          </a:prstGeom>
          <a:noFill/>
        </p:spPr>
        <p:txBody>
          <a:bodyPr wrap="square" rtlCol="0">
            <a:spAutoFit/>
          </a:bodyPr>
          <a:lstStyle/>
          <a:p>
            <a:pPr marL="742950" indent="-742950">
              <a:buAutoNum type="arabicPeriod"/>
            </a:pPr>
            <a:r>
              <a:rPr lang="en-US" sz="4800" dirty="0" smtClean="0">
                <a:solidFill>
                  <a:schemeClr val="accent1"/>
                </a:solidFill>
                <a:latin typeface="Calibri" panose="020F0502020204030204" pitchFamily="34" charset="0"/>
                <a:cs typeface="Calibri" panose="020F0502020204030204" pitchFamily="34" charset="0"/>
              </a:rPr>
              <a:t>Reading the menu, Hugh decided to have steak again. </a:t>
            </a:r>
          </a:p>
          <a:p>
            <a:pPr marL="742950" indent="-742950">
              <a:buAutoNum type="arabicPeriod"/>
            </a:pPr>
            <a:r>
              <a:rPr lang="en-US" sz="4800" dirty="0" smtClean="0">
                <a:solidFill>
                  <a:schemeClr val="accent1"/>
                </a:solidFill>
                <a:latin typeface="Calibri" panose="020F0502020204030204" pitchFamily="34" charset="0"/>
                <a:cs typeface="Calibri" panose="020F0502020204030204" pitchFamily="34" charset="0"/>
              </a:rPr>
              <a:t>My sister dropped in while I was scrubbing the floor with her new baby.  </a:t>
            </a:r>
            <a:endParaRPr lang="en-US" sz="54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3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br>
              <a:rPr lang="en-US" dirty="0" smtClean="0"/>
            </a:br>
            <a:endParaRPr lang="en-US" dirty="0"/>
          </a:p>
        </p:txBody>
      </p:sp>
      <p:sp>
        <p:nvSpPr>
          <p:cNvPr id="3" name="TextBox 2"/>
          <p:cNvSpPr txBox="1"/>
          <p:nvPr/>
        </p:nvSpPr>
        <p:spPr>
          <a:xfrm>
            <a:off x="1752600" y="1828800"/>
            <a:ext cx="6781800" cy="4524315"/>
          </a:xfrm>
          <a:prstGeom prst="rect">
            <a:avLst/>
          </a:prstGeom>
          <a:noFill/>
        </p:spPr>
        <p:txBody>
          <a:bodyPr wrap="square" rtlCol="0">
            <a:spAutoFit/>
          </a:bodyPr>
          <a:lstStyle/>
          <a:p>
            <a:pPr marL="742950" indent="-742950">
              <a:buAutoNum type="arabicPeriod"/>
            </a:pPr>
            <a:r>
              <a:rPr lang="en-US" sz="3600" dirty="0" smtClean="0">
                <a:solidFill>
                  <a:schemeClr val="accent1"/>
                </a:solidFill>
                <a:latin typeface="Calibri" panose="020F0502020204030204" pitchFamily="34" charset="0"/>
                <a:cs typeface="Calibri" panose="020F0502020204030204" pitchFamily="34" charset="0"/>
              </a:rPr>
              <a:t>Reading the menu, Hugh decided to have steak again.</a:t>
            </a:r>
            <a:endParaRPr lang="en-US" sz="3600" dirty="0">
              <a:solidFill>
                <a:schemeClr val="accent1"/>
              </a:solidFill>
              <a:latin typeface="Calibri" panose="020F0502020204030204" pitchFamily="34" charset="0"/>
              <a:cs typeface="Calibri" panose="020F0502020204030204" pitchFamily="34" charset="0"/>
            </a:endParaRPr>
          </a:p>
          <a:p>
            <a:pPr marL="742950" indent="-742950">
              <a:buAutoNum type="arabicPeriod"/>
            </a:pPr>
            <a:endParaRPr lang="en-US" sz="3600" dirty="0" smtClean="0">
              <a:solidFill>
                <a:schemeClr val="accent1"/>
              </a:solidFill>
              <a:latin typeface="Calibri" panose="020F0502020204030204" pitchFamily="34" charset="0"/>
              <a:cs typeface="Calibri" panose="020F0502020204030204" pitchFamily="34" charset="0"/>
            </a:endParaRPr>
          </a:p>
          <a:p>
            <a:r>
              <a:rPr lang="en-US" sz="3600" dirty="0" smtClean="0">
                <a:solidFill>
                  <a:schemeClr val="accent1"/>
                </a:solidFill>
                <a:latin typeface="Calibri" panose="020F0502020204030204" pitchFamily="34" charset="0"/>
                <a:cs typeface="Calibri" panose="020F0502020204030204" pitchFamily="34" charset="0"/>
              </a:rPr>
              <a:t>This one is correct because the modifier is next to what it is modifying.  The other sentence makes it seem like I was scrubbing the floor with an infant. </a:t>
            </a:r>
            <a:endParaRPr lang="en-US" sz="36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7464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sentence is written correctly?</a:t>
            </a:r>
            <a:endParaRPr lang="en-US" dirty="0"/>
          </a:p>
        </p:txBody>
      </p:sp>
      <p:sp>
        <p:nvSpPr>
          <p:cNvPr id="3" name="TextBox 2"/>
          <p:cNvSpPr txBox="1"/>
          <p:nvPr/>
        </p:nvSpPr>
        <p:spPr>
          <a:xfrm>
            <a:off x="1600200" y="1752600"/>
            <a:ext cx="6781800" cy="4524315"/>
          </a:xfrm>
          <a:prstGeom prst="rect">
            <a:avLst/>
          </a:prstGeom>
          <a:noFill/>
        </p:spPr>
        <p:txBody>
          <a:bodyPr wrap="square" rtlCol="0">
            <a:spAutoFit/>
          </a:bodyPr>
          <a:lstStyle/>
          <a:p>
            <a:pPr marL="742950" indent="-742950">
              <a:buAutoNum type="arabicPeriod"/>
            </a:pPr>
            <a:r>
              <a:rPr lang="en-US" sz="4800" dirty="0" smtClean="0">
                <a:solidFill>
                  <a:schemeClr val="accent1"/>
                </a:solidFill>
                <a:latin typeface="Calibri" panose="020F0502020204030204" pitchFamily="34" charset="0"/>
                <a:cs typeface="Calibri" panose="020F0502020204030204" pitchFamily="34" charset="0"/>
              </a:rPr>
              <a:t>Grinning happily, the prize for first place was accepted.</a:t>
            </a:r>
          </a:p>
          <a:p>
            <a:pPr marL="742950" indent="-742950">
              <a:buAutoNum type="arabicPeriod"/>
            </a:pPr>
            <a:r>
              <a:rPr lang="en-US" sz="4800" dirty="0" smtClean="0">
                <a:solidFill>
                  <a:schemeClr val="accent1"/>
                </a:solidFill>
                <a:latin typeface="Calibri" panose="020F0502020204030204" pitchFamily="34" charset="0"/>
                <a:cs typeface="Calibri" panose="020F0502020204030204" pitchFamily="34" charset="0"/>
              </a:rPr>
              <a:t>Diving into the pool, Marion did not even make a splash. </a:t>
            </a:r>
            <a:endParaRPr lang="en-US" sz="48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92456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TextBox 2"/>
          <p:cNvSpPr txBox="1"/>
          <p:nvPr/>
        </p:nvSpPr>
        <p:spPr>
          <a:xfrm>
            <a:off x="1435608" y="1417319"/>
            <a:ext cx="7022592" cy="3970318"/>
          </a:xfrm>
          <a:prstGeom prst="rect">
            <a:avLst/>
          </a:prstGeom>
          <a:noFill/>
        </p:spPr>
        <p:txBody>
          <a:bodyPr wrap="square" rtlCol="0">
            <a:spAutoFit/>
          </a:bodyPr>
          <a:lstStyle/>
          <a:p>
            <a:r>
              <a:rPr lang="en-US" sz="3600" dirty="0" smtClean="0">
                <a:solidFill>
                  <a:schemeClr val="accent1"/>
                </a:solidFill>
                <a:latin typeface="Calibri" panose="020F0502020204030204" pitchFamily="34" charset="0"/>
                <a:cs typeface="Calibri" panose="020F0502020204030204" pitchFamily="34" charset="0"/>
              </a:rPr>
              <a:t>2. Diving into the pool, Marion did not even make a splash.</a:t>
            </a:r>
          </a:p>
          <a:p>
            <a:endParaRPr lang="en-US" sz="3600" dirty="0">
              <a:solidFill>
                <a:schemeClr val="accent1"/>
              </a:solidFill>
              <a:latin typeface="Calibri" panose="020F0502020204030204" pitchFamily="34" charset="0"/>
              <a:cs typeface="Calibri" panose="020F0502020204030204" pitchFamily="34" charset="0"/>
            </a:endParaRPr>
          </a:p>
          <a:p>
            <a:r>
              <a:rPr lang="en-US" sz="3600" dirty="0" smtClean="0">
                <a:solidFill>
                  <a:schemeClr val="accent1"/>
                </a:solidFill>
                <a:latin typeface="Calibri" panose="020F0502020204030204" pitchFamily="34" charset="0"/>
                <a:cs typeface="Calibri" panose="020F0502020204030204" pitchFamily="34" charset="0"/>
              </a:rPr>
              <a:t>This is the correct answer because we know who is diving into the pool.  The first option did not state who was grinning happily. </a:t>
            </a:r>
            <a:endParaRPr lang="en-US" sz="36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09813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sentence is written correctly?</a:t>
            </a:r>
            <a:endParaRPr lang="en-US" dirty="0"/>
          </a:p>
        </p:txBody>
      </p:sp>
      <p:sp>
        <p:nvSpPr>
          <p:cNvPr id="3" name="TextBox 2"/>
          <p:cNvSpPr txBox="1"/>
          <p:nvPr/>
        </p:nvSpPr>
        <p:spPr>
          <a:xfrm>
            <a:off x="1435608" y="1752600"/>
            <a:ext cx="7251192" cy="4154984"/>
          </a:xfrm>
          <a:prstGeom prst="rect">
            <a:avLst/>
          </a:prstGeom>
          <a:noFill/>
        </p:spPr>
        <p:txBody>
          <a:bodyPr wrap="square" rtlCol="0">
            <a:spAutoFit/>
          </a:bodyPr>
          <a:lstStyle/>
          <a:p>
            <a:pPr marL="742950" indent="-742950">
              <a:buAutoNum type="arabicPeriod"/>
            </a:pPr>
            <a:r>
              <a:rPr lang="en-US" sz="4400" dirty="0" smtClean="0">
                <a:solidFill>
                  <a:schemeClr val="accent1"/>
                </a:solidFill>
                <a:latin typeface="Calibri" panose="020F0502020204030204" pitchFamily="34" charset="0"/>
                <a:cs typeface="Calibri" panose="020F0502020204030204" pitchFamily="34" charset="0"/>
              </a:rPr>
              <a:t>Reading the directions carefully, the test was quite easy. </a:t>
            </a:r>
          </a:p>
          <a:p>
            <a:pPr marL="742950" indent="-742950">
              <a:buAutoNum type="arabicPeriod"/>
            </a:pPr>
            <a:r>
              <a:rPr lang="en-US" sz="4400" dirty="0" smtClean="0">
                <a:solidFill>
                  <a:schemeClr val="accent1"/>
                </a:solidFill>
                <a:latin typeface="Calibri" panose="020F0502020204030204" pitchFamily="34" charset="0"/>
                <a:cs typeface="Calibri" panose="020F0502020204030204" pitchFamily="34" charset="0"/>
              </a:rPr>
              <a:t>Complaining loudly, the broken toy was returned to the store. </a:t>
            </a:r>
            <a:endParaRPr lang="en-US" sz="44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591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TextBox 2"/>
          <p:cNvSpPr txBox="1"/>
          <p:nvPr/>
        </p:nvSpPr>
        <p:spPr>
          <a:xfrm>
            <a:off x="1414826" y="1676400"/>
            <a:ext cx="6934200" cy="4154984"/>
          </a:xfrm>
          <a:prstGeom prst="rect">
            <a:avLst/>
          </a:prstGeom>
          <a:noFill/>
        </p:spPr>
        <p:txBody>
          <a:bodyPr wrap="square" rtlCol="0">
            <a:spAutoFit/>
          </a:bodyPr>
          <a:lstStyle/>
          <a:p>
            <a:r>
              <a:rPr lang="en-US" sz="6600" dirty="0" smtClean="0">
                <a:solidFill>
                  <a:schemeClr val="accent1"/>
                </a:solidFill>
                <a:latin typeface="Calibri" panose="020F0502020204030204" pitchFamily="34" charset="0"/>
                <a:cs typeface="Calibri" panose="020F0502020204030204" pitchFamily="34" charset="0"/>
              </a:rPr>
              <a:t>Trick question!</a:t>
            </a:r>
          </a:p>
          <a:p>
            <a:r>
              <a:rPr lang="en-US" sz="6600" dirty="0" smtClean="0">
                <a:solidFill>
                  <a:schemeClr val="accent1"/>
                </a:solidFill>
                <a:latin typeface="Calibri" panose="020F0502020204030204" pitchFamily="34" charset="0"/>
                <a:cs typeface="Calibri" panose="020F0502020204030204" pitchFamily="34" charset="0"/>
              </a:rPr>
              <a:t>Both are wrong! (Each one has a dangling modifier).</a:t>
            </a:r>
            <a:endParaRPr lang="en-US" dirty="0"/>
          </a:p>
        </p:txBody>
      </p:sp>
    </p:spTree>
    <p:extLst>
      <p:ext uri="{BB962C8B-B14F-4D97-AF65-F5344CB8AC3E}">
        <p14:creationId xmlns:p14="http://schemas.microsoft.com/office/powerpoint/2010/main" val="9575757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sentence is written correctly?</a:t>
            </a:r>
            <a:endParaRPr lang="en-US" dirty="0"/>
          </a:p>
        </p:txBody>
      </p:sp>
      <p:sp>
        <p:nvSpPr>
          <p:cNvPr id="3" name="TextBox 2"/>
          <p:cNvSpPr txBox="1"/>
          <p:nvPr/>
        </p:nvSpPr>
        <p:spPr>
          <a:xfrm>
            <a:off x="1435608" y="1752600"/>
            <a:ext cx="7022592" cy="4524315"/>
          </a:xfrm>
          <a:prstGeom prst="rect">
            <a:avLst/>
          </a:prstGeom>
          <a:noFill/>
        </p:spPr>
        <p:txBody>
          <a:bodyPr wrap="square" rtlCol="0">
            <a:spAutoFit/>
          </a:bodyPr>
          <a:lstStyle/>
          <a:p>
            <a:pPr marL="742950" indent="-742950">
              <a:buAutoNum type="arabicPeriod"/>
            </a:pPr>
            <a:r>
              <a:rPr lang="en-US" sz="4800" dirty="0" smtClean="0">
                <a:solidFill>
                  <a:schemeClr val="accent1"/>
                </a:solidFill>
                <a:latin typeface="Calibri" panose="020F0502020204030204" pitchFamily="34" charset="0"/>
                <a:cs typeface="Calibri" panose="020F0502020204030204" pitchFamily="34" charset="0"/>
              </a:rPr>
              <a:t>Jumping out of his seat, Milton shouted with surprise. </a:t>
            </a:r>
          </a:p>
          <a:p>
            <a:pPr marL="742950" indent="-742950">
              <a:buAutoNum type="arabicPeriod"/>
            </a:pPr>
            <a:r>
              <a:rPr lang="en-US" sz="4800" dirty="0" smtClean="0">
                <a:solidFill>
                  <a:schemeClr val="accent1"/>
                </a:solidFill>
                <a:latin typeface="Calibri" panose="020F0502020204030204" pitchFamily="34" charset="0"/>
                <a:cs typeface="Calibri" panose="020F0502020204030204" pitchFamily="34" charset="0"/>
              </a:rPr>
              <a:t>Quacking loudly, Heather fed the ducks in the park. </a:t>
            </a:r>
            <a:endParaRPr lang="en-US" sz="48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20457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TextBox 2"/>
          <p:cNvSpPr txBox="1"/>
          <p:nvPr/>
        </p:nvSpPr>
        <p:spPr>
          <a:xfrm>
            <a:off x="1524000" y="1676400"/>
            <a:ext cx="6858000" cy="4524315"/>
          </a:xfrm>
          <a:prstGeom prst="rect">
            <a:avLst/>
          </a:prstGeom>
          <a:noFill/>
        </p:spPr>
        <p:txBody>
          <a:bodyPr wrap="square" rtlCol="0">
            <a:spAutoFit/>
          </a:bodyPr>
          <a:lstStyle/>
          <a:p>
            <a:pPr marL="342900" indent="-342900">
              <a:buAutoNum type="arabicPeriod"/>
            </a:pPr>
            <a:r>
              <a:rPr lang="en-US" sz="3600" dirty="0" smtClean="0">
                <a:solidFill>
                  <a:schemeClr val="accent1"/>
                </a:solidFill>
                <a:latin typeface="Calibri" panose="020F0502020204030204" pitchFamily="34" charset="0"/>
                <a:cs typeface="Calibri" panose="020F0502020204030204" pitchFamily="34" charset="0"/>
              </a:rPr>
              <a:t>Jumping out of his seat, Milton shouted with surprise.</a:t>
            </a:r>
          </a:p>
          <a:p>
            <a:pPr marL="342900" indent="-342900">
              <a:buAutoNum type="arabicPeriod"/>
            </a:pPr>
            <a:endParaRPr lang="en-US" sz="3600" dirty="0">
              <a:solidFill>
                <a:schemeClr val="accent1"/>
              </a:solidFill>
              <a:latin typeface="Calibri" panose="020F0502020204030204" pitchFamily="34" charset="0"/>
              <a:cs typeface="Calibri" panose="020F0502020204030204" pitchFamily="34" charset="0"/>
            </a:endParaRPr>
          </a:p>
          <a:p>
            <a:r>
              <a:rPr lang="en-US" sz="3600" dirty="0" smtClean="0">
                <a:solidFill>
                  <a:schemeClr val="accent1"/>
                </a:solidFill>
                <a:latin typeface="Calibri" panose="020F0502020204030204" pitchFamily="34" charset="0"/>
                <a:cs typeface="Calibri" panose="020F0502020204030204" pitchFamily="34" charset="0"/>
              </a:rPr>
              <a:t>The other option makes it seem like Heather is the one quacking loudly. This option makes it clear that Milton is the one jumping and shouting with surprise. </a:t>
            </a:r>
            <a:endParaRPr lang="en-US" sz="36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196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2578391" y="381000"/>
            <a:ext cx="6400799" cy="6324600"/>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Clr>
                <a:schemeClr val="dk2"/>
              </a:buClr>
              <a:buSzPct val="25000"/>
              <a:buFont typeface="Calibri"/>
              <a:buNone/>
            </a:pPr>
            <a:r>
              <a:rPr lang="en-US" sz="3600" b="1" i="0" u="none" strike="noStrike" cap="none">
                <a:solidFill>
                  <a:schemeClr val="dk2"/>
                </a:solidFill>
                <a:latin typeface="Calibri"/>
                <a:ea typeface="Calibri"/>
                <a:cs typeface="Calibri"/>
                <a:sym typeface="Calibri"/>
              </a:rPr>
              <a:t>WHICH SENTENCE IS CORRECTLY PUNCTUATED?</a:t>
            </a:r>
            <a:br>
              <a:rPr lang="en-US" sz="3600" b="1" i="0" u="none" strike="noStrike" cap="none">
                <a:solidFill>
                  <a:schemeClr val="dk2"/>
                </a:solidFill>
                <a:latin typeface="Calibri"/>
                <a:ea typeface="Calibri"/>
                <a:cs typeface="Calibri"/>
                <a:sym typeface="Calibri"/>
              </a:rPr>
            </a:br>
            <a:r>
              <a:rPr lang="en-US" sz="3600" b="1" i="0" u="none" strike="noStrike" cap="none">
                <a:solidFill>
                  <a:srgbClr val="E90062"/>
                </a:solidFill>
                <a:latin typeface="Calibri"/>
                <a:ea typeface="Calibri"/>
                <a:cs typeface="Calibri"/>
                <a:sym typeface="Calibri"/>
              </a:rPr>
              <a:t>1</a:t>
            </a:r>
            <a:r>
              <a:rPr lang="en-US" sz="2400" b="1" i="0" u="none" strike="noStrike" cap="none">
                <a:solidFill>
                  <a:srgbClr val="E90062"/>
                </a:solidFill>
                <a:latin typeface="Calibri"/>
                <a:ea typeface="Calibri"/>
                <a:cs typeface="Calibri"/>
                <a:sym typeface="Calibri"/>
              </a:rPr>
              <a:t>.  MANY AWARDS—THE OSCAR, THE GOLDEN GLOBE, AND THE EMMY—WERE GIVEN OUT LAST WEEK.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
            </a:r>
            <a:br>
              <a:rPr lang="en-US" sz="2400" b="1" i="0" u="none" strike="noStrike" cap="none">
                <a:solidFill>
                  <a:srgbClr val="E90062"/>
                </a:solidFill>
                <a:latin typeface="Calibri"/>
                <a:ea typeface="Calibri"/>
                <a:cs typeface="Calibri"/>
                <a:sym typeface="Calibri"/>
              </a:rPr>
            </a:br>
            <a:r>
              <a:rPr lang="en-US" sz="2400" b="1" i="0" u="none" strike="noStrike" cap="none">
                <a:solidFill>
                  <a:srgbClr val="E90062"/>
                </a:solidFill>
                <a:latin typeface="Calibri"/>
                <a:ea typeface="Calibri"/>
                <a:cs typeface="Calibri"/>
                <a:sym typeface="Calibri"/>
              </a:rPr>
              <a:t>2.  MANY AWARDS, THE OSCAR, THE GOLDEN GLOBE, AND THE EMMY, WERE GIVEN OUT LAST WEEK.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435608" y="274319"/>
            <a:ext cx="7498080" cy="62026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1.  Many awards—the Oscar, the Golden Globe, and the Emmy—were given out last week.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2578391" y="381000"/>
            <a:ext cx="6400799" cy="6248399"/>
          </a:xfrm>
          <a:prstGeom prst="rect">
            <a:avLst/>
          </a:prstGeom>
          <a:noFill/>
          <a:ln>
            <a:noFill/>
          </a:ln>
        </p:spPr>
        <p:txBody>
          <a:bodyPr lIns="91425" tIns="45700" rIns="91425" bIns="45700" anchor="t" anchorCtr="0">
            <a:noAutofit/>
          </a:bodyPr>
          <a:lstStyle/>
          <a:p>
            <a:pPr marL="0" marR="0" lvl="0" indent="0" algn="l" rtl="0">
              <a:lnSpc>
                <a:spcPct val="112500"/>
              </a:lnSpc>
              <a:spcBef>
                <a:spcPts val="0"/>
              </a:spcBef>
              <a:buClr>
                <a:schemeClr val="dk2"/>
              </a:buClr>
              <a:buSzPct val="25000"/>
              <a:buFont typeface="Calibri"/>
              <a:buNone/>
            </a:pPr>
            <a:r>
              <a:rPr lang="en-US" sz="4000" b="1" i="0" u="none" strike="noStrike" cap="none">
                <a:solidFill>
                  <a:schemeClr val="dk2"/>
                </a:solidFill>
                <a:latin typeface="Calibri"/>
                <a:ea typeface="Calibri"/>
                <a:cs typeface="Calibri"/>
                <a:sym typeface="Calibri"/>
              </a:rPr>
              <a:t>WHERE DOES THE QUESTION MARK GO FOR THE FOLLOWING QUOTE?</a:t>
            </a:r>
            <a:br>
              <a:rPr lang="en-US" sz="4000" b="1" i="0" u="none" strike="noStrike" cap="none">
                <a:solidFill>
                  <a:schemeClr val="dk2"/>
                </a:solidFill>
                <a:latin typeface="Calibri"/>
                <a:ea typeface="Calibri"/>
                <a:cs typeface="Calibri"/>
                <a:sym typeface="Calibri"/>
              </a:rPr>
            </a:br>
            <a:r>
              <a:rPr lang="en-US" sz="4000" b="1" i="0" u="none" strike="noStrike" cap="none">
                <a:solidFill>
                  <a:schemeClr val="dk2"/>
                </a:solidFill>
                <a:latin typeface="Calibri"/>
                <a:ea typeface="Calibri"/>
                <a:cs typeface="Calibri"/>
                <a:sym typeface="Calibri"/>
              </a:rPr>
              <a:t/>
            </a:r>
            <a:br>
              <a:rPr lang="en-US" sz="4000" b="1" i="0" u="none" strike="noStrike" cap="none">
                <a:solidFill>
                  <a:schemeClr val="dk2"/>
                </a:solidFill>
                <a:latin typeface="Calibri"/>
                <a:ea typeface="Calibri"/>
                <a:cs typeface="Calibri"/>
                <a:sym typeface="Calibri"/>
              </a:rPr>
            </a:br>
            <a:r>
              <a:rPr lang="en-US" sz="4000" b="1" i="0" u="none" strike="noStrike" cap="none">
                <a:solidFill>
                  <a:srgbClr val="E90062"/>
                </a:solidFill>
                <a:latin typeface="Calibri"/>
                <a:ea typeface="Calibri"/>
                <a:cs typeface="Calibri"/>
                <a:sym typeface="Calibri"/>
              </a:rPr>
              <a:t>DID SHE SAY, “TURN IN YOUR WORK”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1435608" y="274319"/>
            <a:ext cx="7498080" cy="627887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4300" b="0" i="0" u="none" strike="noStrike" cap="none">
                <a:solidFill>
                  <a:schemeClr val="dk2"/>
                </a:solidFill>
                <a:latin typeface="Calibri"/>
                <a:ea typeface="Calibri"/>
                <a:cs typeface="Calibri"/>
                <a:sym typeface="Calibri"/>
              </a:rPr>
              <a:t>Answer:</a:t>
            </a:r>
            <a:br>
              <a:rPr lang="en-US" sz="4300" b="0" i="0" u="none" strike="noStrike" cap="none">
                <a:solidFill>
                  <a:schemeClr val="dk2"/>
                </a:solidFill>
                <a:latin typeface="Calibri"/>
                <a:ea typeface="Calibri"/>
                <a:cs typeface="Calibri"/>
                <a:sym typeface="Calibri"/>
              </a:rPr>
            </a:br>
            <a:r>
              <a:rPr lang="en-US" sz="4300" b="0" i="0" u="none" strike="noStrike" cap="none">
                <a:solidFill>
                  <a:schemeClr val="dk2"/>
                </a:solidFill>
                <a:latin typeface="Calibri"/>
                <a:ea typeface="Calibri"/>
                <a:cs typeface="Calibri"/>
                <a:sym typeface="Calibri"/>
              </a:rPr>
              <a:t/>
            </a:r>
            <a:br>
              <a:rPr lang="en-US" sz="4300" b="0" i="0" u="none" strike="noStrike" cap="none">
                <a:solidFill>
                  <a:schemeClr val="dk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Outside of the quotes!!!</a:t>
            </a:r>
            <a:br>
              <a:rPr lang="en-US" sz="4300" b="0" i="0" u="none" strike="noStrike" cap="none">
                <a:solidFill>
                  <a:srgbClr val="E9006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
            </a:r>
            <a:br>
              <a:rPr lang="en-US" sz="4300" b="0" i="0" u="none" strike="noStrike" cap="none">
                <a:solidFill>
                  <a:srgbClr val="E90062"/>
                </a:solidFill>
                <a:latin typeface="Calibri"/>
                <a:ea typeface="Calibri"/>
                <a:cs typeface="Calibri"/>
                <a:sym typeface="Calibri"/>
              </a:rPr>
            </a:br>
            <a:r>
              <a:rPr lang="en-US" sz="4300" b="0" i="0" u="none" strike="noStrike" cap="none">
                <a:solidFill>
                  <a:srgbClr val="E90062"/>
                </a:solidFill>
                <a:latin typeface="Calibri"/>
                <a:ea typeface="Calibri"/>
                <a:cs typeface="Calibri"/>
                <a:sym typeface="Calibri"/>
              </a:rPr>
              <a:t>Did she say, “Turn in your work”?</a:t>
            </a:r>
          </a:p>
        </p:txBody>
      </p:sp>
    </p:spTree>
  </p:cSld>
  <p:clrMapOvr>
    <a:masterClrMapping/>
  </p:clrMapOvr>
</p:sld>
</file>

<file path=ppt/theme/theme1.xml><?xml version="1.0" encoding="utf-8"?>
<a:theme xmlns:a="http://schemas.openxmlformats.org/drawingml/2006/main" name="Solstic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645</Words>
  <Application>Microsoft Office PowerPoint</Application>
  <PresentationFormat>On-screen Show (4:3)</PresentationFormat>
  <Paragraphs>92</Paragraphs>
  <Slides>57</Slides>
  <Notes>49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Noto Sans Symbols</vt:lpstr>
      <vt:lpstr>Verdana</vt:lpstr>
      <vt:lpstr>Solstice</vt:lpstr>
      <vt:lpstr>Grammar Attack!</vt:lpstr>
      <vt:lpstr>WHICH OF THE FOLLOWING SENTENCES IS PUNCTUATED CORRECTLY?  1.  THE DOG RAN AWAY; NO ONE EVER FOUND IT.   2.  THE DOG RAN AWAY, NO ONE EVER FOUND IT. </vt:lpstr>
      <vt:lpstr>Answer:  1.  The dog ran away; no one ever found it. </vt:lpstr>
      <vt:lpstr>WHICH OF THE FOLLOWING SENTENCES IS PUNCTUATED CORRECTLY?  1.  I CAN’T SEE TIM’S CAR, I THINK THERE WAS AN ACCIDENT.   2.  I CAN’T SEE TIM’S CAR:  I THINK THERE WAS AN ACCIDENT. </vt:lpstr>
      <vt:lpstr>Answer:  2.  I can’t see Tim’s car: I think there was an accident.  </vt:lpstr>
      <vt:lpstr>WHICH SENTENCE IS CORRECTLY PUNCTUATED? 1.  MANY AWARDS—THE OSCAR, THE GOLDEN GLOBE, AND THE EMMY—WERE GIVEN OUT LAST WEEK.   2.  MANY AWARDS, THE OSCAR, THE GOLDEN GLOBE, AND THE EMMY, WERE GIVEN OUT LAST WEEK. </vt:lpstr>
      <vt:lpstr>Answer:  1.  Many awards—the Oscar, the Golden Globe, and the Emmy—were given out last week. </vt:lpstr>
      <vt:lpstr>WHERE DOES THE QUESTION MARK GO FOR THE FOLLOWING QUOTE?  DID SHE SAY, “TURN IN YOUR WORK” </vt:lpstr>
      <vt:lpstr>Answer:  Outside of the quotes!!!  Did she say, “Turn in your work”?</vt:lpstr>
      <vt:lpstr>WHICH OF THE FOLLOWING SENTENCES IS PUNCTUATED CORRECTLY?  1.  I HAVE TO BUY ORANGES, BANANAS, AND APPLES, BUT I FORGOT MY COUPONS!  2.  I HAVE TO BUY ORANGES, BANANAS, AND APPLES; BUT I FORGOT MY COUPONS!</vt:lpstr>
      <vt:lpstr>Answer:  2.  I have to buy oranges, bananas, and apples; but I forgot my coupons!</vt:lpstr>
      <vt:lpstr>WHERE DOES THE QUESTION MARK GO WITH THE QUOTE?  JEDIDIAH INQUIRED, “WHAT DAY IS THE PROJECT DUE”</vt:lpstr>
      <vt:lpstr>Answer:  Inside the quote!!  Jedidiah inquired, “What day is the project due?”</vt:lpstr>
      <vt:lpstr>WHICH OF THE FOLLOWING SENTENCES IS PUNCTUATED CORRECTLY?  1.  THE LADIES’ BOOK CLUB MEETS ON TUESDAY’S.   2.  THE LADIES’ BOOK CLUB MEETS ON TUESDAYS. </vt:lpstr>
      <vt:lpstr>Answer:  2.  The ladies’ book club meets on Tuesdays. </vt:lpstr>
      <vt:lpstr>CHOOSE THE CORRECT SENTENCE.   1.  “SUNDAY MORNING” IS ON SONGS ABOUT JANE BY MAROON 5.    2.  “SUNDAY MORNING” IS ON SONGS ABOUT JANE BY MAROON 5. </vt:lpstr>
      <vt:lpstr>Answer:  2.  “Sunday Morning” is on Songs about Jane by Maroon 5. </vt:lpstr>
      <vt:lpstr>CHOOSE THE CORRECT WORD TO COMPLETE THE FOLLOWING SENTENCE:  I (HAVE, DON’T HAVE) BUT EIGHT DOLLARS. </vt:lpstr>
      <vt:lpstr>Answer:  I HAVE but eight dollars. </vt:lpstr>
      <vt:lpstr>CHOOSE THE CORRECT WORD TO COMPLETE THE FOLLOWING SENTENCE:  HER ADVICE IS HARDLY (EVER, NEVER) BAD. </vt:lpstr>
      <vt:lpstr>Answer:  Her advice is hardly EVER bad. </vt:lpstr>
      <vt:lpstr>WHICH OF THE FOLLOWING SENTENCES IS PUNCTUATED CORRECTLY?  1.  DAYS TURNED INTO YEARS THE YEARS SEEMED ENDLESS.   2.  DAYS TURNED INTO YEARS, AND THE YEARS SEEMED ENDLESS. </vt:lpstr>
      <vt:lpstr>Answer:  2.  Days turned into years, and the years seemed endless. </vt:lpstr>
      <vt:lpstr>CHOOSE THE CORRECT WORD TO COMPLETE THE FOLLOWING SENTENCE:  SHE (IS, IS NOT) BARELY OLD ENOUGH TO HAVE HER LICENSE.  </vt:lpstr>
      <vt:lpstr>Answer:  She IS barely old enough to have her license. </vt:lpstr>
      <vt:lpstr>WHICH OF THE TWO SENTENCES IS PUNCTUATED CORRECTLY? 1.  SHE ALWAYS ENJOYED SWEETS: CHOCOLATE, MARSHMALLOWS, AND TOFFEE APPLES.  2.  SHE ALWAYS ENJOYED SWEETS; CHOCOLATE, MARSHMALLOWS, AND TOFFEE APPLES. </vt:lpstr>
      <vt:lpstr>Answer:  1.  She enjoyed sweets: chocolate, marshmallows, and toffee apples. </vt:lpstr>
      <vt:lpstr>WHICH OF THE FOLLOWING SENTENCES IS CORRECT?  1.  THE AVE MARIA PLAYED ON THE “TITANIC.”  2.  THE “AVE MARIA” PLAYED ON THE TITANIC. </vt:lpstr>
      <vt:lpstr>Answer:  2.  The “Ave Maria” played on the Titanic. </vt:lpstr>
      <vt:lpstr>WHICH SENTENCE IS CORRECT?  1.  THE MAGNA CARTA WAS SIGNED.   2.  THE MAGNA CARTA WAS SIGNED.  </vt:lpstr>
      <vt:lpstr>Answer:  1.  The Magna Carta was signed. </vt:lpstr>
      <vt:lpstr>CHOOSE THE CORRECT WORD TO COMPLETE THE FOLLOWING SENTENCE:   YOU (DID, DID NOT) HARDLY FINISH YOUR BEANS.</vt:lpstr>
      <vt:lpstr>Answer:  You DID hardly finish your beans. </vt:lpstr>
      <vt:lpstr>AFTER SPENDING THE ENTIRE MORNING AND PART OF THE AFTERNOON IN THE GARDEN.</vt:lpstr>
      <vt:lpstr>Answer: Fragment </vt:lpstr>
      <vt:lpstr>THERE ARE THREE POSSIBILITIES I DON’T LIKE ANY OF THEM.</vt:lpstr>
      <vt:lpstr>Answer:  Run-on</vt:lpstr>
      <vt:lpstr>THE GYMNAST ON THE AMERICAN TEAM WHO WON SIX MEDALS.</vt:lpstr>
      <vt:lpstr>Answer:  Fragment</vt:lpstr>
      <vt:lpstr>Which sentence is punctuated correctly? 1. I saw a house-I think you would like it-on my way to work yesterday.  2. I saw a house—I think you would like it—on my way to work yesterday.  </vt:lpstr>
      <vt:lpstr>2.  I SAW A HOUSE—I THINK YOU WOULD LIKE IT—ON MY WAY TO WORK YESTERDAY!!  WE NEED DASHES, NOT HYPHENS HERE!</vt:lpstr>
      <vt:lpstr>Which sentence is punctuated correctly? 1.  only one solution was possible, we must cut our expenses. 2.  Only one solution was possible:  We must cut our expenses. </vt:lpstr>
      <vt:lpstr>2.  ONLY ONE SOLUTION WAS POSSIBLE: WE MUST CUT OUR EXPENSES  WE NEED A COLON TO SHOW WHAT IS BEING EXPLAINED, AND WE MUST FOLLOW CAPITALIZATION RULES!</vt:lpstr>
      <vt:lpstr>Which sentence is punctuated correctly? 1.  When I was halfway through the movie, I thought, “When will this end?” 2.  When I was halfway through the movie I thought, “when will this end”?</vt:lpstr>
      <vt:lpstr>1.  WHEN I WAS HALFWAY THROUGH THE MOVIE, I THOUGHT, “WHEN WILL THIS END?”</vt:lpstr>
      <vt:lpstr>Which sentence is written correctly? 1.  Senator Williams visited the Pacific and Atlantic oceans with Commissioner Gordon. 2.  Senator Williams visited the Pacific and Atlantic Oceans with commissioner Gordon. </vt:lpstr>
      <vt:lpstr>1.  SENATOR WILLIAMS VISITED THE PACIFIC AND ATLANTIC OCEANS WITH COMMISSIONER GORDON.   COMMISSIONER IS USED WITH A NAME; THEREFORE, IT MUST BE CAPITALIZED.  OCEANS IS LOWER-CASE BECAUSE IT IS NOW A THING THAT PACIFIC AND ATLANTIC HAVE IN COMMON. </vt:lpstr>
      <vt:lpstr>Which sentence is written correctly? 1. She said “ I read Ray Bradburys’ short story “The Veldt” today in class.”  2. She said, “ I read Ray Bradbury’s short story ‘The Veldt’ today in class.”</vt:lpstr>
      <vt:lpstr>2. SHE SAID, “I READ RAY BRADBURY’S SHORT STORY ‘THE VELDT’ TODAY IN CLASS.”  QUOTES INSIDE OF OTHER QUOTES NEED TO HAVE THE SINGLE QUOTE AROUND THEM. </vt:lpstr>
      <vt:lpstr>Which sentence is written correctly?</vt:lpstr>
      <vt:lpstr>Answer: </vt:lpstr>
      <vt:lpstr>Which sentence is written correctly?</vt:lpstr>
      <vt:lpstr>Answer:</vt:lpstr>
      <vt:lpstr>Which sentence is written correctly?</vt:lpstr>
      <vt:lpstr>Answer:</vt:lpstr>
      <vt:lpstr>Which sentence is written correctly?</vt:lpstr>
      <vt:lpstr>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Attack!</dc:title>
  <dc:creator>Devi Pappas</dc:creator>
  <cp:lastModifiedBy>Devi Pappas</cp:lastModifiedBy>
  <cp:revision>5</cp:revision>
  <dcterms:modified xsi:type="dcterms:W3CDTF">2018-12-17T19:25:39Z</dcterms:modified>
</cp:coreProperties>
</file>